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0"/>
  </p:notesMasterIdLst>
  <p:handoutMasterIdLst>
    <p:handoutMasterId r:id="rId11"/>
  </p:handoutMasterIdLst>
  <p:sldIdLst>
    <p:sldId id="256" r:id="rId3"/>
    <p:sldId id="257" r:id="rId4"/>
    <p:sldId id="267" r:id="rId5"/>
    <p:sldId id="266" r:id="rId6"/>
    <p:sldId id="265" r:id="rId7"/>
    <p:sldId id="264" r:id="rId8"/>
    <p:sldId id="263" r:id="rId9"/>
  </p:sldIdLst>
  <p:sldSz cx="9144000" cy="6858000" type="screen4x3"/>
  <p:notesSz cx="7559675" cy="10691813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8B11F9-E73C-4817-A2CF-F9B794B0D53F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08B00334-41A5-4474-9EF0-215C5E282D93}">
      <dgm:prSet phldrT="[Texto]" phldr="1"/>
      <dgm:spPr/>
      <dgm:t>
        <a:bodyPr/>
        <a:lstStyle/>
        <a:p>
          <a:endParaRPr lang="es-ES"/>
        </a:p>
      </dgm:t>
    </dgm:pt>
    <dgm:pt modelId="{951C64FA-8142-4377-92F3-671FEFB6BBC4}" type="parTrans" cxnId="{9BE57A96-925C-4749-87A0-A5B3D81A20C8}">
      <dgm:prSet/>
      <dgm:spPr/>
      <dgm:t>
        <a:bodyPr/>
        <a:lstStyle/>
        <a:p>
          <a:endParaRPr lang="es-ES"/>
        </a:p>
      </dgm:t>
    </dgm:pt>
    <dgm:pt modelId="{B4555A5B-8E50-495A-BFA6-8937A5231372}" type="sibTrans" cxnId="{9BE57A96-925C-4749-87A0-A5B3D81A20C8}">
      <dgm:prSet/>
      <dgm:spPr/>
      <dgm:t>
        <a:bodyPr/>
        <a:lstStyle/>
        <a:p>
          <a:endParaRPr lang="es-ES"/>
        </a:p>
      </dgm:t>
    </dgm:pt>
    <dgm:pt modelId="{9D5C6E15-575D-47AF-80C0-F47D0013E777}">
      <dgm:prSet phldrT="[Texto]"/>
      <dgm:spPr/>
      <dgm:t>
        <a:bodyPr/>
        <a:lstStyle/>
        <a:p>
          <a:r>
            <a:rPr lang="es-ES" b="1" dirty="0" smtClean="0"/>
            <a:t>2004</a:t>
          </a:r>
          <a:endParaRPr lang="es-ES" b="1" dirty="0"/>
        </a:p>
      </dgm:t>
    </dgm:pt>
    <dgm:pt modelId="{15B80605-D5B8-4582-914F-005A165B6F98}" type="parTrans" cxnId="{83448A7F-5E55-49B0-AD22-AAECB4C6BD0C}">
      <dgm:prSet/>
      <dgm:spPr/>
      <dgm:t>
        <a:bodyPr/>
        <a:lstStyle/>
        <a:p>
          <a:endParaRPr lang="es-ES"/>
        </a:p>
      </dgm:t>
    </dgm:pt>
    <dgm:pt modelId="{D1EEF152-907C-454A-B464-40153A319FA9}" type="sibTrans" cxnId="{83448A7F-5E55-49B0-AD22-AAECB4C6BD0C}">
      <dgm:prSet/>
      <dgm:spPr/>
      <dgm:t>
        <a:bodyPr/>
        <a:lstStyle/>
        <a:p>
          <a:endParaRPr lang="es-ES"/>
        </a:p>
      </dgm:t>
    </dgm:pt>
    <dgm:pt modelId="{CBA85855-820E-4B60-AC2C-0EFA3BE1A0B2}">
      <dgm:prSet phldrT="[Texto]"/>
      <dgm:spPr/>
      <dgm:t>
        <a:bodyPr/>
        <a:lstStyle/>
        <a:p>
          <a:r>
            <a:rPr lang="es-ES" dirty="0" smtClean="0"/>
            <a:t>Fundación de AUPC</a:t>
          </a:r>
          <a:endParaRPr lang="es-ES" dirty="0"/>
        </a:p>
      </dgm:t>
    </dgm:pt>
    <dgm:pt modelId="{56A56F69-A8EE-44C9-9991-E821E081626A}" type="parTrans" cxnId="{4E49F576-F9AE-41A7-9C36-19BA164EC0A3}">
      <dgm:prSet/>
      <dgm:spPr/>
      <dgm:t>
        <a:bodyPr/>
        <a:lstStyle/>
        <a:p>
          <a:endParaRPr lang="es-ES"/>
        </a:p>
      </dgm:t>
    </dgm:pt>
    <dgm:pt modelId="{B5752A0B-9509-4AF9-A334-02CE7F2C7186}" type="sibTrans" cxnId="{4E49F576-F9AE-41A7-9C36-19BA164EC0A3}">
      <dgm:prSet/>
      <dgm:spPr/>
      <dgm:t>
        <a:bodyPr/>
        <a:lstStyle/>
        <a:p>
          <a:endParaRPr lang="es-ES"/>
        </a:p>
      </dgm:t>
    </dgm:pt>
    <dgm:pt modelId="{0A0A1B43-EB33-4D96-80DA-3348AF36A8F0}">
      <dgm:prSet phldrT="[Texto]" phldr="1"/>
      <dgm:spPr/>
      <dgm:t>
        <a:bodyPr/>
        <a:lstStyle/>
        <a:p>
          <a:endParaRPr lang="es-ES"/>
        </a:p>
      </dgm:t>
    </dgm:pt>
    <dgm:pt modelId="{63C3F853-01F0-4D83-AB57-650593B38CDE}" type="parTrans" cxnId="{A43B2832-4E61-4B6F-A397-6711D7EB2B99}">
      <dgm:prSet/>
      <dgm:spPr/>
      <dgm:t>
        <a:bodyPr/>
        <a:lstStyle/>
        <a:p>
          <a:endParaRPr lang="es-ES"/>
        </a:p>
      </dgm:t>
    </dgm:pt>
    <dgm:pt modelId="{4664E33A-ADAB-4D01-A3F4-EA3A4A22CB72}" type="sibTrans" cxnId="{A43B2832-4E61-4B6F-A397-6711D7EB2B99}">
      <dgm:prSet/>
      <dgm:spPr/>
      <dgm:t>
        <a:bodyPr/>
        <a:lstStyle/>
        <a:p>
          <a:endParaRPr lang="es-ES"/>
        </a:p>
      </dgm:t>
    </dgm:pt>
    <dgm:pt modelId="{7E50A1E9-9A06-4FD1-8886-8B1EAE3A8CD9}">
      <dgm:prSet phldrT="[Texto]"/>
      <dgm:spPr/>
      <dgm:t>
        <a:bodyPr/>
        <a:lstStyle/>
        <a:p>
          <a:r>
            <a:rPr lang="es-ES" b="1" dirty="0" smtClean="0"/>
            <a:t>2006</a:t>
          </a:r>
          <a:endParaRPr lang="es-ES" b="1" dirty="0"/>
        </a:p>
      </dgm:t>
    </dgm:pt>
    <dgm:pt modelId="{E16E69C8-D906-4983-80B7-079443F9AE81}" type="parTrans" cxnId="{3F9565FF-E8FC-446A-A9A1-E6D27A7F0141}">
      <dgm:prSet/>
      <dgm:spPr/>
      <dgm:t>
        <a:bodyPr/>
        <a:lstStyle/>
        <a:p>
          <a:endParaRPr lang="es-ES"/>
        </a:p>
      </dgm:t>
    </dgm:pt>
    <dgm:pt modelId="{092F295B-184F-4088-9125-E25296EC05CE}" type="sibTrans" cxnId="{3F9565FF-E8FC-446A-A9A1-E6D27A7F0141}">
      <dgm:prSet/>
      <dgm:spPr/>
      <dgm:t>
        <a:bodyPr/>
        <a:lstStyle/>
        <a:p>
          <a:endParaRPr lang="es-ES"/>
        </a:p>
      </dgm:t>
    </dgm:pt>
    <dgm:pt modelId="{6CA66947-78D3-46A5-927D-F8D18C91FCEB}">
      <dgm:prSet phldrT="[Texto]"/>
      <dgm:spPr/>
      <dgm:t>
        <a:bodyPr/>
        <a:lstStyle/>
        <a:p>
          <a:r>
            <a:rPr lang="es-ES" dirty="0" smtClean="0"/>
            <a:t>Creación de CALUPROCERD</a:t>
          </a:r>
          <a:endParaRPr lang="es-ES" dirty="0"/>
        </a:p>
      </dgm:t>
    </dgm:pt>
    <dgm:pt modelId="{EB41B196-73F4-4C31-B550-C73CC8B1BDA7}" type="parTrans" cxnId="{C7D77C2C-92DF-4DB1-ADDE-93A13E6DD2E1}">
      <dgm:prSet/>
      <dgm:spPr/>
      <dgm:t>
        <a:bodyPr/>
        <a:lstStyle/>
        <a:p>
          <a:endParaRPr lang="es-ES"/>
        </a:p>
      </dgm:t>
    </dgm:pt>
    <dgm:pt modelId="{E38FB387-2DDA-42B5-8B73-7DCC83492413}" type="sibTrans" cxnId="{C7D77C2C-92DF-4DB1-ADDE-93A13E6DD2E1}">
      <dgm:prSet/>
      <dgm:spPr/>
      <dgm:t>
        <a:bodyPr/>
        <a:lstStyle/>
        <a:p>
          <a:endParaRPr lang="es-ES"/>
        </a:p>
      </dgm:t>
    </dgm:pt>
    <dgm:pt modelId="{64D729CB-1162-45E1-B924-F06FCE16A2EA}">
      <dgm:prSet phldrT="[Texto]" phldr="1"/>
      <dgm:spPr/>
      <dgm:t>
        <a:bodyPr/>
        <a:lstStyle/>
        <a:p>
          <a:endParaRPr lang="es-ES" dirty="0"/>
        </a:p>
      </dgm:t>
    </dgm:pt>
    <dgm:pt modelId="{580146F2-BAA6-459A-90C5-2D96E2B4BA4B}" type="parTrans" cxnId="{9480BD94-944D-417F-9A66-B581A90929A2}">
      <dgm:prSet/>
      <dgm:spPr/>
      <dgm:t>
        <a:bodyPr/>
        <a:lstStyle/>
        <a:p>
          <a:endParaRPr lang="es-ES"/>
        </a:p>
      </dgm:t>
    </dgm:pt>
    <dgm:pt modelId="{D7907423-A932-4071-938D-6F2A9FFB428D}" type="sibTrans" cxnId="{9480BD94-944D-417F-9A66-B581A90929A2}">
      <dgm:prSet/>
      <dgm:spPr/>
      <dgm:t>
        <a:bodyPr/>
        <a:lstStyle/>
        <a:p>
          <a:endParaRPr lang="es-ES"/>
        </a:p>
      </dgm:t>
    </dgm:pt>
    <dgm:pt modelId="{B3A50D89-D4DC-4800-BDBB-8C41F36E5974}">
      <dgm:prSet phldrT="[Texto]"/>
      <dgm:spPr/>
      <dgm:t>
        <a:bodyPr/>
        <a:lstStyle/>
        <a:p>
          <a:r>
            <a:rPr lang="es-ES" b="1" dirty="0" smtClean="0"/>
            <a:t>2014</a:t>
          </a:r>
          <a:endParaRPr lang="es-ES" b="1" dirty="0"/>
        </a:p>
      </dgm:t>
    </dgm:pt>
    <dgm:pt modelId="{FC60D4B8-7D90-4FE2-A507-4CE754E82C13}" type="parTrans" cxnId="{E5BA2103-8CE8-4607-9C70-501495EBCB4E}">
      <dgm:prSet/>
      <dgm:spPr/>
      <dgm:t>
        <a:bodyPr/>
        <a:lstStyle/>
        <a:p>
          <a:endParaRPr lang="es-ES"/>
        </a:p>
      </dgm:t>
    </dgm:pt>
    <dgm:pt modelId="{B8E290BC-1A89-4C15-B72A-DBD784424632}" type="sibTrans" cxnId="{E5BA2103-8CE8-4607-9C70-501495EBCB4E}">
      <dgm:prSet/>
      <dgm:spPr/>
      <dgm:t>
        <a:bodyPr/>
        <a:lstStyle/>
        <a:p>
          <a:endParaRPr lang="es-ES"/>
        </a:p>
      </dgm:t>
    </dgm:pt>
    <dgm:pt modelId="{5D8BC938-3EE7-439B-9C56-FC75DC448765}">
      <dgm:prSet phldrT="[Texto]"/>
      <dgm:spPr/>
      <dgm:t>
        <a:bodyPr/>
        <a:lstStyle/>
        <a:p>
          <a:r>
            <a:rPr lang="es-ES" dirty="0" smtClean="0"/>
            <a:t>Convenio con Ministerio del Interior</a:t>
          </a:r>
          <a:endParaRPr lang="es-ES" dirty="0"/>
        </a:p>
      </dgm:t>
    </dgm:pt>
    <dgm:pt modelId="{08B42FF1-778E-46E9-9986-6C6928EE68F1}" type="parTrans" cxnId="{9D305CBB-3619-48ED-8723-4C576EE3809E}">
      <dgm:prSet/>
      <dgm:spPr/>
      <dgm:t>
        <a:bodyPr/>
        <a:lstStyle/>
        <a:p>
          <a:endParaRPr lang="es-ES"/>
        </a:p>
      </dgm:t>
    </dgm:pt>
    <dgm:pt modelId="{F78D8321-2A70-4CB9-B591-2A4AC1F492CF}" type="sibTrans" cxnId="{9D305CBB-3619-48ED-8723-4C576EE3809E}">
      <dgm:prSet/>
      <dgm:spPr/>
      <dgm:t>
        <a:bodyPr/>
        <a:lstStyle/>
        <a:p>
          <a:endParaRPr lang="es-ES"/>
        </a:p>
      </dgm:t>
    </dgm:pt>
    <dgm:pt modelId="{D2CB3653-4E0F-4A58-89AD-5AECF54BC255}" type="pres">
      <dgm:prSet presAssocID="{F88B11F9-E73C-4817-A2CF-F9B794B0D53F}" presName="linearFlow" presStyleCnt="0">
        <dgm:presLayoutVars>
          <dgm:dir/>
          <dgm:animLvl val="lvl"/>
          <dgm:resizeHandles val="exact"/>
        </dgm:presLayoutVars>
      </dgm:prSet>
      <dgm:spPr/>
    </dgm:pt>
    <dgm:pt modelId="{1CAB48BD-D6BE-4A00-B8CA-63E560216975}" type="pres">
      <dgm:prSet presAssocID="{08B00334-41A5-4474-9EF0-215C5E282D93}" presName="composite" presStyleCnt="0"/>
      <dgm:spPr/>
    </dgm:pt>
    <dgm:pt modelId="{99940690-ABE7-48C1-B96B-BE1098A2A2CD}" type="pres">
      <dgm:prSet presAssocID="{08B00334-41A5-4474-9EF0-215C5E282D93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28684773-0735-490E-9A14-F847CF4B0D5C}" type="pres">
      <dgm:prSet presAssocID="{08B00334-41A5-4474-9EF0-215C5E282D93}" presName="descendantText" presStyleLbl="alignAcc1" presStyleIdx="0" presStyleCnt="3">
        <dgm:presLayoutVars>
          <dgm:bulletEnabled val="1"/>
        </dgm:presLayoutVars>
      </dgm:prSet>
      <dgm:spPr/>
    </dgm:pt>
    <dgm:pt modelId="{D9FD79BC-3591-46C0-A24D-69557168E80D}" type="pres">
      <dgm:prSet presAssocID="{B4555A5B-8E50-495A-BFA6-8937A5231372}" presName="sp" presStyleCnt="0"/>
      <dgm:spPr/>
    </dgm:pt>
    <dgm:pt modelId="{D79568A7-7DE9-45F4-9AE7-099686BD603B}" type="pres">
      <dgm:prSet presAssocID="{0A0A1B43-EB33-4D96-80DA-3348AF36A8F0}" presName="composite" presStyleCnt="0"/>
      <dgm:spPr/>
    </dgm:pt>
    <dgm:pt modelId="{C0567080-7D89-4011-9D93-AAF280E7D614}" type="pres">
      <dgm:prSet presAssocID="{0A0A1B43-EB33-4D96-80DA-3348AF36A8F0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5898B7E6-BAF0-4C3B-8188-363B27CCB574}" type="pres">
      <dgm:prSet presAssocID="{0A0A1B43-EB33-4D96-80DA-3348AF36A8F0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6B06397-C889-4979-A792-A813755D3F9A}" type="pres">
      <dgm:prSet presAssocID="{4664E33A-ADAB-4D01-A3F4-EA3A4A22CB72}" presName="sp" presStyleCnt="0"/>
      <dgm:spPr/>
    </dgm:pt>
    <dgm:pt modelId="{E71AAFB2-D579-4B59-9EE5-279DAB18E3B4}" type="pres">
      <dgm:prSet presAssocID="{64D729CB-1162-45E1-B924-F06FCE16A2EA}" presName="composite" presStyleCnt="0"/>
      <dgm:spPr/>
    </dgm:pt>
    <dgm:pt modelId="{3616B382-00BB-42A8-83DF-1918604214EB}" type="pres">
      <dgm:prSet presAssocID="{64D729CB-1162-45E1-B924-F06FCE16A2EA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BA8E7F8C-08B3-4C7E-8101-3B1453942306}" type="pres">
      <dgm:prSet presAssocID="{64D729CB-1162-45E1-B924-F06FCE16A2EA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4E49F576-F9AE-41A7-9C36-19BA164EC0A3}" srcId="{08B00334-41A5-4474-9EF0-215C5E282D93}" destId="{CBA85855-820E-4B60-AC2C-0EFA3BE1A0B2}" srcOrd="1" destOrd="0" parTransId="{56A56F69-A8EE-44C9-9991-E821E081626A}" sibTransId="{B5752A0B-9509-4AF9-A334-02CE7F2C7186}"/>
    <dgm:cxn modelId="{83448A7F-5E55-49B0-AD22-AAECB4C6BD0C}" srcId="{08B00334-41A5-4474-9EF0-215C5E282D93}" destId="{9D5C6E15-575D-47AF-80C0-F47D0013E777}" srcOrd="0" destOrd="0" parTransId="{15B80605-D5B8-4582-914F-005A165B6F98}" sibTransId="{D1EEF152-907C-454A-B464-40153A319FA9}"/>
    <dgm:cxn modelId="{C7D77C2C-92DF-4DB1-ADDE-93A13E6DD2E1}" srcId="{0A0A1B43-EB33-4D96-80DA-3348AF36A8F0}" destId="{6CA66947-78D3-46A5-927D-F8D18C91FCEB}" srcOrd="1" destOrd="0" parTransId="{EB41B196-73F4-4C31-B550-C73CC8B1BDA7}" sibTransId="{E38FB387-2DDA-42B5-8B73-7DCC83492413}"/>
    <dgm:cxn modelId="{373EC9F9-3BAB-47E5-81FA-7732728C6285}" type="presOf" srcId="{9D5C6E15-575D-47AF-80C0-F47D0013E777}" destId="{28684773-0735-490E-9A14-F847CF4B0D5C}" srcOrd="0" destOrd="0" presId="urn:microsoft.com/office/officeart/2005/8/layout/chevron2"/>
    <dgm:cxn modelId="{BE9B00CA-F26A-4758-AF87-64EFD6767C8E}" type="presOf" srcId="{64D729CB-1162-45E1-B924-F06FCE16A2EA}" destId="{3616B382-00BB-42A8-83DF-1918604214EB}" srcOrd="0" destOrd="0" presId="urn:microsoft.com/office/officeart/2005/8/layout/chevron2"/>
    <dgm:cxn modelId="{3AE9BBA1-E1C8-4BF2-8C36-E61643ABDBEE}" type="presOf" srcId="{B3A50D89-D4DC-4800-BDBB-8C41F36E5974}" destId="{BA8E7F8C-08B3-4C7E-8101-3B1453942306}" srcOrd="0" destOrd="0" presId="urn:microsoft.com/office/officeart/2005/8/layout/chevron2"/>
    <dgm:cxn modelId="{E5BA2103-8CE8-4607-9C70-501495EBCB4E}" srcId="{64D729CB-1162-45E1-B924-F06FCE16A2EA}" destId="{B3A50D89-D4DC-4800-BDBB-8C41F36E5974}" srcOrd="0" destOrd="0" parTransId="{FC60D4B8-7D90-4FE2-A507-4CE754E82C13}" sibTransId="{B8E290BC-1A89-4C15-B72A-DBD784424632}"/>
    <dgm:cxn modelId="{8D09CAD0-B8AD-4B0B-AE7F-DA21FDD2900E}" type="presOf" srcId="{CBA85855-820E-4B60-AC2C-0EFA3BE1A0B2}" destId="{28684773-0735-490E-9A14-F847CF4B0D5C}" srcOrd="0" destOrd="1" presId="urn:microsoft.com/office/officeart/2005/8/layout/chevron2"/>
    <dgm:cxn modelId="{7F136C36-B2E4-43E7-BB07-7C75751BC904}" type="presOf" srcId="{08B00334-41A5-4474-9EF0-215C5E282D93}" destId="{99940690-ABE7-48C1-B96B-BE1098A2A2CD}" srcOrd="0" destOrd="0" presId="urn:microsoft.com/office/officeart/2005/8/layout/chevron2"/>
    <dgm:cxn modelId="{9D305CBB-3619-48ED-8723-4C576EE3809E}" srcId="{64D729CB-1162-45E1-B924-F06FCE16A2EA}" destId="{5D8BC938-3EE7-439B-9C56-FC75DC448765}" srcOrd="1" destOrd="0" parTransId="{08B42FF1-778E-46E9-9986-6C6928EE68F1}" sibTransId="{F78D8321-2A70-4CB9-B591-2A4AC1F492CF}"/>
    <dgm:cxn modelId="{025A2202-9629-49A7-B833-72D5D2BF9D17}" type="presOf" srcId="{7E50A1E9-9A06-4FD1-8886-8B1EAE3A8CD9}" destId="{5898B7E6-BAF0-4C3B-8188-363B27CCB574}" srcOrd="0" destOrd="0" presId="urn:microsoft.com/office/officeart/2005/8/layout/chevron2"/>
    <dgm:cxn modelId="{9BE57A96-925C-4749-87A0-A5B3D81A20C8}" srcId="{F88B11F9-E73C-4817-A2CF-F9B794B0D53F}" destId="{08B00334-41A5-4474-9EF0-215C5E282D93}" srcOrd="0" destOrd="0" parTransId="{951C64FA-8142-4377-92F3-671FEFB6BBC4}" sibTransId="{B4555A5B-8E50-495A-BFA6-8937A5231372}"/>
    <dgm:cxn modelId="{1F1D691F-FCC0-433C-8BB4-9EF01945104E}" type="presOf" srcId="{0A0A1B43-EB33-4D96-80DA-3348AF36A8F0}" destId="{C0567080-7D89-4011-9D93-AAF280E7D614}" srcOrd="0" destOrd="0" presId="urn:microsoft.com/office/officeart/2005/8/layout/chevron2"/>
    <dgm:cxn modelId="{A43B2832-4E61-4B6F-A397-6711D7EB2B99}" srcId="{F88B11F9-E73C-4817-A2CF-F9B794B0D53F}" destId="{0A0A1B43-EB33-4D96-80DA-3348AF36A8F0}" srcOrd="1" destOrd="0" parTransId="{63C3F853-01F0-4D83-AB57-650593B38CDE}" sibTransId="{4664E33A-ADAB-4D01-A3F4-EA3A4A22CB72}"/>
    <dgm:cxn modelId="{9480BD94-944D-417F-9A66-B581A90929A2}" srcId="{F88B11F9-E73C-4817-A2CF-F9B794B0D53F}" destId="{64D729CB-1162-45E1-B924-F06FCE16A2EA}" srcOrd="2" destOrd="0" parTransId="{580146F2-BAA6-459A-90C5-2D96E2B4BA4B}" sibTransId="{D7907423-A932-4071-938D-6F2A9FFB428D}"/>
    <dgm:cxn modelId="{F8DD70E2-FDD0-4AEC-A76A-6106757E20FE}" type="presOf" srcId="{6CA66947-78D3-46A5-927D-F8D18C91FCEB}" destId="{5898B7E6-BAF0-4C3B-8188-363B27CCB574}" srcOrd="0" destOrd="1" presId="urn:microsoft.com/office/officeart/2005/8/layout/chevron2"/>
    <dgm:cxn modelId="{965D336A-F4B9-4984-9132-7D8991552A58}" type="presOf" srcId="{5D8BC938-3EE7-439B-9C56-FC75DC448765}" destId="{BA8E7F8C-08B3-4C7E-8101-3B1453942306}" srcOrd="0" destOrd="1" presId="urn:microsoft.com/office/officeart/2005/8/layout/chevron2"/>
    <dgm:cxn modelId="{3F9565FF-E8FC-446A-A9A1-E6D27A7F0141}" srcId="{0A0A1B43-EB33-4D96-80DA-3348AF36A8F0}" destId="{7E50A1E9-9A06-4FD1-8886-8B1EAE3A8CD9}" srcOrd="0" destOrd="0" parTransId="{E16E69C8-D906-4983-80B7-079443F9AE81}" sibTransId="{092F295B-184F-4088-9125-E25296EC05CE}"/>
    <dgm:cxn modelId="{ACAFF9E2-DAEA-4502-8ADF-9B133FE9CA56}" type="presOf" srcId="{F88B11F9-E73C-4817-A2CF-F9B794B0D53F}" destId="{D2CB3653-4E0F-4A58-89AD-5AECF54BC255}" srcOrd="0" destOrd="0" presId="urn:microsoft.com/office/officeart/2005/8/layout/chevron2"/>
    <dgm:cxn modelId="{9B38A719-4BC9-4629-BAD7-C9121FE70ED0}" type="presParOf" srcId="{D2CB3653-4E0F-4A58-89AD-5AECF54BC255}" destId="{1CAB48BD-D6BE-4A00-B8CA-63E560216975}" srcOrd="0" destOrd="0" presId="urn:microsoft.com/office/officeart/2005/8/layout/chevron2"/>
    <dgm:cxn modelId="{1C0735EB-EA59-4766-BF09-9A6D1B373F8E}" type="presParOf" srcId="{1CAB48BD-D6BE-4A00-B8CA-63E560216975}" destId="{99940690-ABE7-48C1-B96B-BE1098A2A2CD}" srcOrd="0" destOrd="0" presId="urn:microsoft.com/office/officeart/2005/8/layout/chevron2"/>
    <dgm:cxn modelId="{D43DE6BF-403A-4E48-BF01-267D1492C069}" type="presParOf" srcId="{1CAB48BD-D6BE-4A00-B8CA-63E560216975}" destId="{28684773-0735-490E-9A14-F847CF4B0D5C}" srcOrd="1" destOrd="0" presId="urn:microsoft.com/office/officeart/2005/8/layout/chevron2"/>
    <dgm:cxn modelId="{FD1878B2-68D1-4721-A4E7-E1BE8D8BF546}" type="presParOf" srcId="{D2CB3653-4E0F-4A58-89AD-5AECF54BC255}" destId="{D9FD79BC-3591-46C0-A24D-69557168E80D}" srcOrd="1" destOrd="0" presId="urn:microsoft.com/office/officeart/2005/8/layout/chevron2"/>
    <dgm:cxn modelId="{17494748-A424-4B97-A781-921EBDBBE6E0}" type="presParOf" srcId="{D2CB3653-4E0F-4A58-89AD-5AECF54BC255}" destId="{D79568A7-7DE9-45F4-9AE7-099686BD603B}" srcOrd="2" destOrd="0" presId="urn:microsoft.com/office/officeart/2005/8/layout/chevron2"/>
    <dgm:cxn modelId="{86BAC0E7-9233-456D-9D1B-9639BB748EE5}" type="presParOf" srcId="{D79568A7-7DE9-45F4-9AE7-099686BD603B}" destId="{C0567080-7D89-4011-9D93-AAF280E7D614}" srcOrd="0" destOrd="0" presId="urn:microsoft.com/office/officeart/2005/8/layout/chevron2"/>
    <dgm:cxn modelId="{A7C99E6F-E392-4BCD-A200-7654BD925C30}" type="presParOf" srcId="{D79568A7-7DE9-45F4-9AE7-099686BD603B}" destId="{5898B7E6-BAF0-4C3B-8188-363B27CCB574}" srcOrd="1" destOrd="0" presId="urn:microsoft.com/office/officeart/2005/8/layout/chevron2"/>
    <dgm:cxn modelId="{405A6925-C227-455B-85A4-7F9F77AE3942}" type="presParOf" srcId="{D2CB3653-4E0F-4A58-89AD-5AECF54BC255}" destId="{76B06397-C889-4979-A792-A813755D3F9A}" srcOrd="3" destOrd="0" presId="urn:microsoft.com/office/officeart/2005/8/layout/chevron2"/>
    <dgm:cxn modelId="{56CA6D44-57DD-4CCB-8231-173DED30000E}" type="presParOf" srcId="{D2CB3653-4E0F-4A58-89AD-5AECF54BC255}" destId="{E71AAFB2-D579-4B59-9EE5-279DAB18E3B4}" srcOrd="4" destOrd="0" presId="urn:microsoft.com/office/officeart/2005/8/layout/chevron2"/>
    <dgm:cxn modelId="{C5CFC85D-3821-4013-A0B9-983C6EB22147}" type="presParOf" srcId="{E71AAFB2-D579-4B59-9EE5-279DAB18E3B4}" destId="{3616B382-00BB-42A8-83DF-1918604214EB}" srcOrd="0" destOrd="0" presId="urn:microsoft.com/office/officeart/2005/8/layout/chevron2"/>
    <dgm:cxn modelId="{8D7D4BF6-ADC1-42B5-84D0-306FE85C22B2}" type="presParOf" srcId="{E71AAFB2-D579-4B59-9EE5-279DAB18E3B4}" destId="{BA8E7F8C-08B3-4C7E-8101-3B145394230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D742AA1-805F-4C27-B709-4ECBC4BCE02A}" type="doc">
      <dgm:prSet loTypeId="urn:microsoft.com/office/officeart/2005/8/layout/radial1" loCatId="relationship" qsTypeId="urn:microsoft.com/office/officeart/2005/8/quickstyle/3d9" qsCatId="3D" csTypeId="urn:microsoft.com/office/officeart/2005/8/colors/accent3_2" csCatId="accent3" phldr="1"/>
      <dgm:spPr/>
      <dgm:t>
        <a:bodyPr/>
        <a:lstStyle/>
        <a:p>
          <a:endParaRPr lang="es-ES"/>
        </a:p>
      </dgm:t>
    </dgm:pt>
    <dgm:pt modelId="{8929255E-470E-4DDE-9A15-26200E0F5463}">
      <dgm:prSet phldrT="[Texto]"/>
      <dgm:spPr>
        <a:solidFill>
          <a:srgbClr val="002060"/>
        </a:solidFill>
      </dgm:spPr>
      <dgm:t>
        <a:bodyPr/>
        <a:lstStyle/>
        <a:p>
          <a:r>
            <a:rPr lang="es-E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Plenario de Delegados</a:t>
          </a:r>
          <a:endParaRPr lang="es-ES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DA3C5C2-AD76-4D6C-AD1E-74BF05438DBE}" type="parTrans" cxnId="{6DC0D1A5-4EB7-4FC5-8DDF-BC373135DFE5}">
      <dgm:prSet/>
      <dgm:spPr/>
      <dgm:t>
        <a:bodyPr/>
        <a:lstStyle/>
        <a:p>
          <a:endParaRPr lang="es-ES"/>
        </a:p>
      </dgm:t>
    </dgm:pt>
    <dgm:pt modelId="{2D4CD963-DA3C-4320-B986-DAF9ACCA5853}" type="sibTrans" cxnId="{6DC0D1A5-4EB7-4FC5-8DDF-BC373135DFE5}">
      <dgm:prSet/>
      <dgm:spPr/>
      <dgm:t>
        <a:bodyPr/>
        <a:lstStyle/>
        <a:p>
          <a:endParaRPr lang="es-ES"/>
        </a:p>
      </dgm:t>
    </dgm:pt>
    <dgm:pt modelId="{00F2F334-5618-4EA2-A5CD-6D794E0B288F}">
      <dgm:prSet phldrT="[Texto]" custT="1"/>
      <dgm:spPr>
        <a:solidFill>
          <a:schemeClr val="tx2"/>
        </a:solidFill>
      </dgm:spPr>
      <dgm:t>
        <a:bodyPr/>
        <a:lstStyle/>
        <a:p>
          <a:r>
            <a:rPr lang="es-ES" sz="9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Salto</a:t>
          </a:r>
          <a:endParaRPr lang="es-ES" sz="9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39FB0E3-3314-4086-A9F6-7DED5981BBB2}" type="parTrans" cxnId="{9FC92AA8-FB7B-41EC-A61E-521EE58C7EDB}">
      <dgm:prSet/>
      <dgm:spPr/>
      <dgm:t>
        <a:bodyPr/>
        <a:lstStyle/>
        <a:p>
          <a:endParaRPr lang="es-ES"/>
        </a:p>
      </dgm:t>
    </dgm:pt>
    <dgm:pt modelId="{CB91BB4B-84CF-465F-BB4E-63CAE7F656E6}" type="sibTrans" cxnId="{9FC92AA8-FB7B-41EC-A61E-521EE58C7EDB}">
      <dgm:prSet/>
      <dgm:spPr/>
      <dgm:t>
        <a:bodyPr/>
        <a:lstStyle/>
        <a:p>
          <a:endParaRPr lang="es-ES"/>
        </a:p>
      </dgm:t>
    </dgm:pt>
    <dgm:pt modelId="{9377583A-1F93-44DB-B671-8330460B616F}">
      <dgm:prSet phldrT="[Texto]" custT="1"/>
      <dgm:spPr>
        <a:solidFill>
          <a:schemeClr val="tx2"/>
        </a:solidFill>
      </dgm:spPr>
      <dgm:t>
        <a:bodyPr/>
        <a:lstStyle/>
        <a:p>
          <a:r>
            <a:rPr lang="es-ES" sz="9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San José</a:t>
          </a:r>
          <a:endParaRPr lang="es-ES" sz="9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A66EA2E-31CA-4077-8FF4-725A9459E22B}" type="sibTrans" cxnId="{CF050EEA-3326-4EA4-9882-1DE533690A17}">
      <dgm:prSet/>
      <dgm:spPr/>
      <dgm:t>
        <a:bodyPr/>
        <a:lstStyle/>
        <a:p>
          <a:endParaRPr lang="es-ES"/>
        </a:p>
      </dgm:t>
    </dgm:pt>
    <dgm:pt modelId="{7CC48ED5-BC77-47C3-A580-C436E1913F63}" type="parTrans" cxnId="{CF050EEA-3326-4EA4-9882-1DE533690A17}">
      <dgm:prSet/>
      <dgm:spPr/>
      <dgm:t>
        <a:bodyPr/>
        <a:lstStyle/>
        <a:p>
          <a:endParaRPr lang="es-ES"/>
        </a:p>
      </dgm:t>
    </dgm:pt>
    <dgm:pt modelId="{01A1235C-0C97-45BB-861C-C309FD884B4B}">
      <dgm:prSet phldrT="[Texto]" custT="1"/>
      <dgm:spPr>
        <a:solidFill>
          <a:schemeClr val="tx2"/>
        </a:solidFill>
      </dgm:spPr>
      <dgm:t>
        <a:bodyPr/>
        <a:lstStyle/>
        <a:p>
          <a:r>
            <a:rPr lang="es-ES" sz="9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Chacra de Porongos</a:t>
          </a:r>
          <a:endParaRPr lang="es-ES" sz="9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E82A2F9-1FE0-431C-8247-335E6BF7C4C4}" type="parTrans" cxnId="{1FEF72EC-0F92-472A-94B1-DBC038DEC434}">
      <dgm:prSet/>
      <dgm:spPr/>
      <dgm:t>
        <a:bodyPr/>
        <a:lstStyle/>
        <a:p>
          <a:endParaRPr lang="es-ES"/>
        </a:p>
      </dgm:t>
    </dgm:pt>
    <dgm:pt modelId="{709E5F0C-28AE-453C-8DA5-1E020C33C282}" type="sibTrans" cxnId="{1FEF72EC-0F92-472A-94B1-DBC038DEC434}">
      <dgm:prSet/>
      <dgm:spPr/>
      <dgm:t>
        <a:bodyPr/>
        <a:lstStyle/>
        <a:p>
          <a:endParaRPr lang="es-ES"/>
        </a:p>
      </dgm:t>
    </dgm:pt>
    <dgm:pt modelId="{FB4AAD9A-5366-4D27-BE1F-078DBEEE338F}">
      <dgm:prSet phldrT="[Texto]" custT="1"/>
      <dgm:spPr>
        <a:solidFill>
          <a:schemeClr val="tx2"/>
        </a:solidFill>
      </dgm:spPr>
      <dgm:t>
        <a:bodyPr/>
        <a:lstStyle/>
        <a:p>
          <a:r>
            <a:rPr lang="es-ES" sz="9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Lavalleja</a:t>
          </a:r>
          <a:endParaRPr lang="es-ES" sz="9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777B7D0-1326-4603-BD8C-CCC4952DE031}" type="parTrans" cxnId="{1ADD812A-F919-4224-A069-7415612E8E84}">
      <dgm:prSet/>
      <dgm:spPr/>
      <dgm:t>
        <a:bodyPr/>
        <a:lstStyle/>
        <a:p>
          <a:endParaRPr lang="es-ES"/>
        </a:p>
      </dgm:t>
    </dgm:pt>
    <dgm:pt modelId="{5168BDB5-AD0E-4DBC-B7BE-8406C758360A}" type="sibTrans" cxnId="{1ADD812A-F919-4224-A069-7415612E8E84}">
      <dgm:prSet/>
      <dgm:spPr/>
      <dgm:t>
        <a:bodyPr/>
        <a:lstStyle/>
        <a:p>
          <a:endParaRPr lang="es-ES"/>
        </a:p>
      </dgm:t>
    </dgm:pt>
    <dgm:pt modelId="{699B33BE-C0FC-4956-894F-A825A87D166A}">
      <dgm:prSet phldrT="[Texto]" custT="1"/>
      <dgm:spPr>
        <a:solidFill>
          <a:schemeClr val="tx2"/>
        </a:solidFill>
      </dgm:spPr>
      <dgm:t>
        <a:bodyPr/>
        <a:lstStyle/>
        <a:p>
          <a:r>
            <a:rPr lang="es-ES" sz="9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Río Negro-Soriano</a:t>
          </a:r>
          <a:endParaRPr lang="es-ES" sz="9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A1599D2-DA92-47A5-8C6D-97D778342747}" type="sibTrans" cxnId="{797C8F0E-F5D5-47A1-A307-5ED7C419E681}">
      <dgm:prSet/>
      <dgm:spPr/>
      <dgm:t>
        <a:bodyPr/>
        <a:lstStyle/>
        <a:p>
          <a:endParaRPr lang="es-ES"/>
        </a:p>
      </dgm:t>
    </dgm:pt>
    <dgm:pt modelId="{5B78C93C-C615-4AF1-922F-C0298FF990A2}" type="parTrans" cxnId="{797C8F0E-F5D5-47A1-A307-5ED7C419E681}">
      <dgm:prSet/>
      <dgm:spPr/>
      <dgm:t>
        <a:bodyPr/>
        <a:lstStyle/>
        <a:p>
          <a:endParaRPr lang="es-ES"/>
        </a:p>
      </dgm:t>
    </dgm:pt>
    <dgm:pt modelId="{87820D1C-79B2-4686-93F3-9607F49667A6}">
      <dgm:prSet phldrT="[Texto]" custT="1"/>
      <dgm:spPr>
        <a:solidFill>
          <a:schemeClr val="tx2"/>
        </a:solidFill>
      </dgm:spPr>
      <dgm:t>
        <a:bodyPr/>
        <a:lstStyle/>
        <a:p>
          <a:r>
            <a:rPr lang="es-ES" sz="9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PROCERES</a:t>
          </a:r>
          <a:endParaRPr lang="es-ES" sz="9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4B35978-1D4F-4591-902B-4BCD410FEB5E}" type="sibTrans" cxnId="{B43CFA67-C7CD-47AC-997E-6FA0BD23BC7D}">
      <dgm:prSet/>
      <dgm:spPr/>
      <dgm:t>
        <a:bodyPr/>
        <a:lstStyle/>
        <a:p>
          <a:endParaRPr lang="es-ES"/>
        </a:p>
      </dgm:t>
    </dgm:pt>
    <dgm:pt modelId="{2C9EA7FB-8BF2-4A4E-901B-23B22E83AE69}" type="parTrans" cxnId="{B43CFA67-C7CD-47AC-997E-6FA0BD23BC7D}">
      <dgm:prSet/>
      <dgm:spPr/>
      <dgm:t>
        <a:bodyPr/>
        <a:lstStyle/>
        <a:p>
          <a:endParaRPr lang="es-ES"/>
        </a:p>
      </dgm:t>
    </dgm:pt>
    <dgm:pt modelId="{2AD8D211-B939-49FE-861A-3CFE13CBFF61}">
      <dgm:prSet phldrT="[Texto]" custT="1"/>
      <dgm:spPr>
        <a:solidFill>
          <a:schemeClr val="tx2"/>
        </a:solidFill>
      </dgm:spPr>
      <dgm:t>
        <a:bodyPr/>
        <a:lstStyle/>
        <a:p>
          <a:r>
            <a:rPr lang="es-ES" sz="9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Rivera</a:t>
          </a:r>
          <a:endParaRPr lang="es-ES" sz="9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D33FA00-35D1-497F-939C-26CC6D1583D1}" type="parTrans" cxnId="{D8B7C1FD-B181-4E62-A6CB-5058AD4F30AC}">
      <dgm:prSet/>
      <dgm:spPr/>
      <dgm:t>
        <a:bodyPr/>
        <a:lstStyle/>
        <a:p>
          <a:endParaRPr lang="es-ES"/>
        </a:p>
      </dgm:t>
    </dgm:pt>
    <dgm:pt modelId="{FA7DF511-1290-4D05-8642-30E809123EE3}" type="sibTrans" cxnId="{D8B7C1FD-B181-4E62-A6CB-5058AD4F30AC}">
      <dgm:prSet/>
      <dgm:spPr/>
      <dgm:t>
        <a:bodyPr/>
        <a:lstStyle/>
        <a:p>
          <a:endParaRPr lang="es-ES"/>
        </a:p>
      </dgm:t>
    </dgm:pt>
    <dgm:pt modelId="{B15694C9-3B72-4566-84A3-7074936A52F0}">
      <dgm:prSet phldrT="[Texto]" custT="1"/>
      <dgm:spPr>
        <a:solidFill>
          <a:schemeClr val="tx2"/>
        </a:solidFill>
      </dgm:spPr>
      <dgm:t>
        <a:bodyPr/>
        <a:lstStyle/>
        <a:p>
          <a:r>
            <a:rPr lang="es-ES" sz="9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ACCCACEL Río Branco</a:t>
          </a:r>
          <a:endParaRPr lang="es-ES" sz="9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FDDBA4B-4131-4CC1-89BB-EFEFB8F237A6}" type="parTrans" cxnId="{1FC4363E-BB37-4DD5-A936-94CD8177B231}">
      <dgm:prSet/>
      <dgm:spPr/>
      <dgm:t>
        <a:bodyPr/>
        <a:lstStyle/>
        <a:p>
          <a:endParaRPr lang="es-ES"/>
        </a:p>
      </dgm:t>
    </dgm:pt>
    <dgm:pt modelId="{646640C5-625E-4BC5-9269-5635BF148160}" type="sibTrans" cxnId="{1FC4363E-BB37-4DD5-A936-94CD8177B231}">
      <dgm:prSet/>
      <dgm:spPr/>
      <dgm:t>
        <a:bodyPr/>
        <a:lstStyle/>
        <a:p>
          <a:endParaRPr lang="es-ES"/>
        </a:p>
      </dgm:t>
    </dgm:pt>
    <dgm:pt modelId="{634F1C39-549A-4E76-86BC-4BA58B940C7E}">
      <dgm:prSet phldrT="[Texto]" custT="1"/>
      <dgm:spPr>
        <a:solidFill>
          <a:schemeClr val="tx2"/>
        </a:solidFill>
      </dgm:spPr>
      <dgm:t>
        <a:bodyPr/>
        <a:lstStyle/>
        <a:p>
          <a:r>
            <a:rPr lang="es-ES" sz="9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ACCCACEL Melo</a:t>
          </a:r>
          <a:endParaRPr lang="es-ES" sz="9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285ECEC-061B-4B57-B89A-ED445300E655}" type="parTrans" cxnId="{BF9A26A3-ED93-41A6-8BC2-D4BE996F02AC}">
      <dgm:prSet/>
      <dgm:spPr/>
      <dgm:t>
        <a:bodyPr/>
        <a:lstStyle/>
        <a:p>
          <a:endParaRPr lang="es-ES"/>
        </a:p>
      </dgm:t>
    </dgm:pt>
    <dgm:pt modelId="{51BBF40F-34CC-410C-94AB-40608863B872}" type="sibTrans" cxnId="{BF9A26A3-ED93-41A6-8BC2-D4BE996F02AC}">
      <dgm:prSet/>
      <dgm:spPr/>
      <dgm:t>
        <a:bodyPr/>
        <a:lstStyle/>
        <a:p>
          <a:endParaRPr lang="es-ES"/>
        </a:p>
      </dgm:t>
    </dgm:pt>
    <dgm:pt modelId="{3D316668-3019-46B2-B2FB-E23FD47B2EEC}">
      <dgm:prSet phldrT="[Texto]" custT="1"/>
      <dgm:spPr>
        <a:solidFill>
          <a:schemeClr val="tx2"/>
        </a:solidFill>
      </dgm:spPr>
      <dgm:t>
        <a:bodyPr/>
        <a:lstStyle/>
        <a:p>
          <a:r>
            <a:rPr lang="es-ES" sz="9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El Alero</a:t>
          </a:r>
          <a:endParaRPr lang="es-ES" sz="9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9993769-00DD-4559-BF58-FED71747E93D}" type="parTrans" cxnId="{428F0DA4-A54E-4E7C-BA19-755A26D17C34}">
      <dgm:prSet/>
      <dgm:spPr/>
      <dgm:t>
        <a:bodyPr/>
        <a:lstStyle/>
        <a:p>
          <a:endParaRPr lang="es-ES"/>
        </a:p>
      </dgm:t>
    </dgm:pt>
    <dgm:pt modelId="{4886E5DF-B0F5-4AA1-9E9C-F4CD98CFF735}" type="sibTrans" cxnId="{428F0DA4-A54E-4E7C-BA19-755A26D17C34}">
      <dgm:prSet/>
      <dgm:spPr/>
      <dgm:t>
        <a:bodyPr/>
        <a:lstStyle/>
        <a:p>
          <a:endParaRPr lang="es-ES"/>
        </a:p>
      </dgm:t>
    </dgm:pt>
    <dgm:pt modelId="{787A8D18-4FD9-416C-96ED-CFD1DEFB8BBA}">
      <dgm:prSet phldrT="[Texto]" custT="1"/>
      <dgm:spPr>
        <a:solidFill>
          <a:schemeClr val="tx2"/>
        </a:solidFill>
      </dgm:spPr>
      <dgm:t>
        <a:bodyPr/>
        <a:lstStyle/>
        <a:p>
          <a:r>
            <a:rPr lang="es-ES" sz="9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UPROCEC</a:t>
          </a:r>
          <a:endParaRPr lang="es-ES" sz="9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530190B-DEB3-4502-B1F2-580885D4B4F1}" type="parTrans" cxnId="{A51F5EC5-A6AD-47A0-A0A8-8B9B4FEE947A}">
      <dgm:prSet/>
      <dgm:spPr/>
      <dgm:t>
        <a:bodyPr/>
        <a:lstStyle/>
        <a:p>
          <a:endParaRPr lang="es-ES"/>
        </a:p>
      </dgm:t>
    </dgm:pt>
    <dgm:pt modelId="{59A04D87-BEB2-4B02-A904-04ED4E4FA62F}" type="sibTrans" cxnId="{A51F5EC5-A6AD-47A0-A0A8-8B9B4FEE947A}">
      <dgm:prSet/>
      <dgm:spPr/>
      <dgm:t>
        <a:bodyPr/>
        <a:lstStyle/>
        <a:p>
          <a:endParaRPr lang="es-ES"/>
        </a:p>
      </dgm:t>
    </dgm:pt>
    <dgm:pt modelId="{A9C69476-B8D1-4365-A581-F386E58D022D}">
      <dgm:prSet phldrT="[Texto]" custT="1"/>
      <dgm:spPr>
        <a:solidFill>
          <a:schemeClr val="tx2"/>
        </a:solidFill>
      </dgm:spPr>
      <dgm:t>
        <a:bodyPr/>
        <a:lstStyle/>
        <a:p>
          <a:r>
            <a:rPr lang="es-ES" sz="9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Barrancas</a:t>
          </a:r>
          <a:endParaRPr lang="es-ES" sz="9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EB63D56-74AB-465A-B970-5CA1B9A43025}" type="parTrans" cxnId="{61D16592-876C-484D-B1E9-DA0536592DC7}">
      <dgm:prSet/>
      <dgm:spPr/>
      <dgm:t>
        <a:bodyPr/>
        <a:lstStyle/>
        <a:p>
          <a:endParaRPr lang="es-ES"/>
        </a:p>
      </dgm:t>
    </dgm:pt>
    <dgm:pt modelId="{D4EE9341-F4F9-4AAE-B481-AB85195E40C4}" type="sibTrans" cxnId="{61D16592-876C-484D-B1E9-DA0536592DC7}">
      <dgm:prSet/>
      <dgm:spPr/>
      <dgm:t>
        <a:bodyPr/>
        <a:lstStyle/>
        <a:p>
          <a:endParaRPr lang="es-ES"/>
        </a:p>
      </dgm:t>
    </dgm:pt>
    <dgm:pt modelId="{0C2A8984-E531-4E90-AD75-D6AFEC944786}">
      <dgm:prSet phldrT="[Texto]" custT="1"/>
      <dgm:spPr>
        <a:solidFill>
          <a:schemeClr val="tx2"/>
        </a:solidFill>
      </dgm:spPr>
      <dgm:t>
        <a:bodyPr/>
        <a:lstStyle/>
        <a:p>
          <a:r>
            <a:rPr lang="es-ES" sz="9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Arenales</a:t>
          </a:r>
          <a:endParaRPr lang="es-ES" sz="9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9EBE76A-16F2-474D-99A6-CDECEEF24E80}" type="parTrans" cxnId="{A3AC24D5-F015-4E51-ADFA-51685A448124}">
      <dgm:prSet/>
      <dgm:spPr/>
      <dgm:t>
        <a:bodyPr/>
        <a:lstStyle/>
        <a:p>
          <a:endParaRPr lang="es-ES"/>
        </a:p>
      </dgm:t>
    </dgm:pt>
    <dgm:pt modelId="{39E52BB0-3F7D-4985-A17A-1675F0D20174}" type="sibTrans" cxnId="{A3AC24D5-F015-4E51-ADFA-51685A448124}">
      <dgm:prSet/>
      <dgm:spPr/>
      <dgm:t>
        <a:bodyPr/>
        <a:lstStyle/>
        <a:p>
          <a:endParaRPr lang="es-ES"/>
        </a:p>
      </dgm:t>
    </dgm:pt>
    <dgm:pt modelId="{AC72B7A6-2776-42A4-8EB8-5AB477471581}">
      <dgm:prSet phldrT="[Texto]" custT="1"/>
      <dgm:spPr>
        <a:solidFill>
          <a:schemeClr val="tx2"/>
        </a:solidFill>
      </dgm:spPr>
      <dgm:t>
        <a:bodyPr/>
        <a:lstStyle/>
        <a:p>
          <a:r>
            <a:rPr lang="es-ES" sz="9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San Jacinto</a:t>
          </a:r>
          <a:endParaRPr lang="es-ES" sz="9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289BE16-2019-49D3-8F76-692007EBA643}" type="parTrans" cxnId="{ED7A7A49-EA50-483A-BC15-5975EEF2E3C3}">
      <dgm:prSet/>
      <dgm:spPr/>
      <dgm:t>
        <a:bodyPr/>
        <a:lstStyle/>
        <a:p>
          <a:endParaRPr lang="es-ES"/>
        </a:p>
      </dgm:t>
    </dgm:pt>
    <dgm:pt modelId="{CF8CA20B-4C17-4E4C-9018-4561DEA83D5B}" type="sibTrans" cxnId="{ED7A7A49-EA50-483A-BC15-5975EEF2E3C3}">
      <dgm:prSet/>
      <dgm:spPr/>
      <dgm:t>
        <a:bodyPr/>
        <a:lstStyle/>
        <a:p>
          <a:endParaRPr lang="es-ES"/>
        </a:p>
      </dgm:t>
    </dgm:pt>
    <dgm:pt modelId="{9C43D7AF-E975-4E7E-9306-6D86CF377277}">
      <dgm:prSet phldrT="[Texto]" custT="1"/>
      <dgm:spPr>
        <a:solidFill>
          <a:schemeClr val="tx2"/>
        </a:solidFill>
      </dgm:spPr>
      <dgm:t>
        <a:bodyPr/>
        <a:lstStyle/>
        <a:p>
          <a:r>
            <a:rPr lang="es-ES" sz="9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Totoral</a:t>
          </a:r>
          <a:endParaRPr lang="es-ES" sz="9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8657839-6746-4C2E-9159-F6195CF024D1}" type="parTrans" cxnId="{FCEDAABC-EDF7-4117-BE24-05C9FF4651F1}">
      <dgm:prSet/>
      <dgm:spPr/>
      <dgm:t>
        <a:bodyPr/>
        <a:lstStyle/>
        <a:p>
          <a:endParaRPr lang="es-ES"/>
        </a:p>
      </dgm:t>
    </dgm:pt>
    <dgm:pt modelId="{A25670BE-4B83-4A69-8759-7C08BA91E325}" type="sibTrans" cxnId="{FCEDAABC-EDF7-4117-BE24-05C9FF4651F1}">
      <dgm:prSet/>
      <dgm:spPr/>
      <dgm:t>
        <a:bodyPr/>
        <a:lstStyle/>
        <a:p>
          <a:endParaRPr lang="es-ES"/>
        </a:p>
      </dgm:t>
    </dgm:pt>
    <dgm:pt modelId="{46635020-23FA-427B-B4C1-C07BF454E519}">
      <dgm:prSet phldrT="[Texto]" custT="1"/>
      <dgm:spPr>
        <a:solidFill>
          <a:schemeClr val="tx2"/>
        </a:solidFill>
      </dgm:spPr>
      <dgm:t>
        <a:bodyPr/>
        <a:lstStyle/>
        <a:p>
          <a:r>
            <a:rPr lang="es-ES" sz="9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PROCERCAM</a:t>
          </a:r>
          <a:endParaRPr lang="es-ES" sz="9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270963D-32C7-4E61-B19C-2E109B3F8F3D}" type="parTrans" cxnId="{0F93BA13-B027-46DA-B858-CFFCD92C531C}">
      <dgm:prSet/>
      <dgm:spPr/>
      <dgm:t>
        <a:bodyPr/>
        <a:lstStyle/>
        <a:p>
          <a:endParaRPr lang="es-ES"/>
        </a:p>
      </dgm:t>
    </dgm:pt>
    <dgm:pt modelId="{8B320516-38DA-4A2E-9063-3A713EE00587}" type="sibTrans" cxnId="{0F93BA13-B027-46DA-B858-CFFCD92C531C}">
      <dgm:prSet/>
      <dgm:spPr/>
      <dgm:t>
        <a:bodyPr/>
        <a:lstStyle/>
        <a:p>
          <a:endParaRPr lang="es-ES"/>
        </a:p>
      </dgm:t>
    </dgm:pt>
    <dgm:pt modelId="{57410D67-E44F-4ADB-81FA-2E1AAA560521}" type="pres">
      <dgm:prSet presAssocID="{8D742AA1-805F-4C27-B709-4ECBC4BCE02A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A490C672-F9F2-4C23-AA69-3123C7F18CC8}" type="pres">
      <dgm:prSet presAssocID="{8929255E-470E-4DDE-9A15-26200E0F5463}" presName="centerShape" presStyleLbl="node0" presStyleIdx="0" presStyleCnt="1" custLinFactNeighborX="-1807" custLinFactNeighborY="1904"/>
      <dgm:spPr/>
      <dgm:t>
        <a:bodyPr/>
        <a:lstStyle/>
        <a:p>
          <a:endParaRPr lang="es-ES"/>
        </a:p>
      </dgm:t>
    </dgm:pt>
    <dgm:pt modelId="{B5F6F674-BB8B-457D-998A-F9367E198053}" type="pres">
      <dgm:prSet presAssocID="{E39FB0E3-3314-4086-A9F6-7DED5981BBB2}" presName="Name9" presStyleLbl="parChTrans1D2" presStyleIdx="0" presStyleCnt="16"/>
      <dgm:spPr/>
      <dgm:t>
        <a:bodyPr/>
        <a:lstStyle/>
        <a:p>
          <a:endParaRPr lang="es-ES"/>
        </a:p>
      </dgm:t>
    </dgm:pt>
    <dgm:pt modelId="{8A979079-06F4-4B0C-AAE4-497F35680918}" type="pres">
      <dgm:prSet presAssocID="{E39FB0E3-3314-4086-A9F6-7DED5981BBB2}" presName="connTx" presStyleLbl="parChTrans1D2" presStyleIdx="0" presStyleCnt="16"/>
      <dgm:spPr/>
      <dgm:t>
        <a:bodyPr/>
        <a:lstStyle/>
        <a:p>
          <a:endParaRPr lang="es-ES"/>
        </a:p>
      </dgm:t>
    </dgm:pt>
    <dgm:pt modelId="{56611CBE-1618-4848-AFD6-19D5FA1A0268}" type="pres">
      <dgm:prSet presAssocID="{00F2F334-5618-4EA2-A5CD-6D794E0B288F}" presName="node" presStyleLbl="node1" presStyleIdx="0" presStyleCnt="1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271D6B7-B774-4EE1-BA23-49297CB32F29}" type="pres">
      <dgm:prSet presAssocID="{2C9EA7FB-8BF2-4A4E-901B-23B22E83AE69}" presName="Name9" presStyleLbl="parChTrans1D2" presStyleIdx="1" presStyleCnt="16"/>
      <dgm:spPr/>
      <dgm:t>
        <a:bodyPr/>
        <a:lstStyle/>
        <a:p>
          <a:endParaRPr lang="es-ES"/>
        </a:p>
      </dgm:t>
    </dgm:pt>
    <dgm:pt modelId="{95C8A92E-9375-42AB-9C37-0A9BE5F3A799}" type="pres">
      <dgm:prSet presAssocID="{2C9EA7FB-8BF2-4A4E-901B-23B22E83AE69}" presName="connTx" presStyleLbl="parChTrans1D2" presStyleIdx="1" presStyleCnt="16"/>
      <dgm:spPr/>
      <dgm:t>
        <a:bodyPr/>
        <a:lstStyle/>
        <a:p>
          <a:endParaRPr lang="es-ES"/>
        </a:p>
      </dgm:t>
    </dgm:pt>
    <dgm:pt modelId="{34E3882C-3CB8-4130-AFC9-133797353FCE}" type="pres">
      <dgm:prSet presAssocID="{87820D1C-79B2-4686-93F3-9607F49667A6}" presName="node" presStyleLbl="node1" presStyleIdx="1" presStyleCnt="1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AD2F436-DE76-4950-B9E1-2C4B3FEC45BB}" type="pres">
      <dgm:prSet presAssocID="{5B78C93C-C615-4AF1-922F-C0298FF990A2}" presName="Name9" presStyleLbl="parChTrans1D2" presStyleIdx="2" presStyleCnt="16"/>
      <dgm:spPr/>
      <dgm:t>
        <a:bodyPr/>
        <a:lstStyle/>
        <a:p>
          <a:endParaRPr lang="es-ES"/>
        </a:p>
      </dgm:t>
    </dgm:pt>
    <dgm:pt modelId="{8F4E8769-7050-4237-B5AE-127845E25CA4}" type="pres">
      <dgm:prSet presAssocID="{5B78C93C-C615-4AF1-922F-C0298FF990A2}" presName="connTx" presStyleLbl="parChTrans1D2" presStyleIdx="2" presStyleCnt="16"/>
      <dgm:spPr/>
      <dgm:t>
        <a:bodyPr/>
        <a:lstStyle/>
        <a:p>
          <a:endParaRPr lang="es-ES"/>
        </a:p>
      </dgm:t>
    </dgm:pt>
    <dgm:pt modelId="{6F21D749-19DF-41E5-9FFD-95CDC4615E1D}" type="pres">
      <dgm:prSet presAssocID="{699B33BE-C0FC-4956-894F-A825A87D166A}" presName="node" presStyleLbl="node1" presStyleIdx="2" presStyleCnt="1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5A7B689-B080-4B06-825A-07AC358B739F}" type="pres">
      <dgm:prSet presAssocID="{7CC48ED5-BC77-47C3-A580-C436E1913F63}" presName="Name9" presStyleLbl="parChTrans1D2" presStyleIdx="3" presStyleCnt="16"/>
      <dgm:spPr/>
      <dgm:t>
        <a:bodyPr/>
        <a:lstStyle/>
        <a:p>
          <a:endParaRPr lang="es-ES"/>
        </a:p>
      </dgm:t>
    </dgm:pt>
    <dgm:pt modelId="{300F6816-C110-4ACA-9E9A-7EEE160E042B}" type="pres">
      <dgm:prSet presAssocID="{7CC48ED5-BC77-47C3-A580-C436E1913F63}" presName="connTx" presStyleLbl="parChTrans1D2" presStyleIdx="3" presStyleCnt="16"/>
      <dgm:spPr/>
      <dgm:t>
        <a:bodyPr/>
        <a:lstStyle/>
        <a:p>
          <a:endParaRPr lang="es-ES"/>
        </a:p>
      </dgm:t>
    </dgm:pt>
    <dgm:pt modelId="{5B8EA67B-7C30-444C-9098-427AFFA8FF11}" type="pres">
      <dgm:prSet presAssocID="{9377583A-1F93-44DB-B671-8330460B616F}" presName="node" presStyleLbl="node1" presStyleIdx="3" presStyleCnt="1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DA4A95B-3084-46DA-9871-9D8B0DC46E82}" type="pres">
      <dgm:prSet presAssocID="{FE82A2F9-1FE0-431C-8247-335E6BF7C4C4}" presName="Name9" presStyleLbl="parChTrans1D2" presStyleIdx="4" presStyleCnt="16"/>
      <dgm:spPr/>
      <dgm:t>
        <a:bodyPr/>
        <a:lstStyle/>
        <a:p>
          <a:endParaRPr lang="es-ES"/>
        </a:p>
      </dgm:t>
    </dgm:pt>
    <dgm:pt modelId="{A77C55AA-A71F-4286-B469-CD536B0F9591}" type="pres">
      <dgm:prSet presAssocID="{FE82A2F9-1FE0-431C-8247-335E6BF7C4C4}" presName="connTx" presStyleLbl="parChTrans1D2" presStyleIdx="4" presStyleCnt="16"/>
      <dgm:spPr/>
      <dgm:t>
        <a:bodyPr/>
        <a:lstStyle/>
        <a:p>
          <a:endParaRPr lang="es-ES"/>
        </a:p>
      </dgm:t>
    </dgm:pt>
    <dgm:pt modelId="{F791E52B-97B0-4C5E-8923-5FC7CE391C81}" type="pres">
      <dgm:prSet presAssocID="{01A1235C-0C97-45BB-861C-C309FD884B4B}" presName="node" presStyleLbl="node1" presStyleIdx="4" presStyleCnt="1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467F434-D49E-4F59-958A-D19523F741AB}" type="pres">
      <dgm:prSet presAssocID="{2777B7D0-1326-4603-BD8C-CCC4952DE031}" presName="Name9" presStyleLbl="parChTrans1D2" presStyleIdx="5" presStyleCnt="16"/>
      <dgm:spPr/>
      <dgm:t>
        <a:bodyPr/>
        <a:lstStyle/>
        <a:p>
          <a:endParaRPr lang="es-ES"/>
        </a:p>
      </dgm:t>
    </dgm:pt>
    <dgm:pt modelId="{9317191C-1183-404F-B291-955FAD8DFBB7}" type="pres">
      <dgm:prSet presAssocID="{2777B7D0-1326-4603-BD8C-CCC4952DE031}" presName="connTx" presStyleLbl="parChTrans1D2" presStyleIdx="5" presStyleCnt="16"/>
      <dgm:spPr/>
      <dgm:t>
        <a:bodyPr/>
        <a:lstStyle/>
        <a:p>
          <a:endParaRPr lang="es-ES"/>
        </a:p>
      </dgm:t>
    </dgm:pt>
    <dgm:pt modelId="{B8FF3EBC-E96A-4AC7-B188-7684884BAC2B}" type="pres">
      <dgm:prSet presAssocID="{FB4AAD9A-5366-4D27-BE1F-078DBEEE338F}" presName="node" presStyleLbl="node1" presStyleIdx="5" presStyleCnt="1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38EF0BA-730E-4677-9550-C8DEEABA6880}" type="pres">
      <dgm:prSet presAssocID="{ED33FA00-35D1-497F-939C-26CC6D1583D1}" presName="Name9" presStyleLbl="parChTrans1D2" presStyleIdx="6" presStyleCnt="16"/>
      <dgm:spPr/>
      <dgm:t>
        <a:bodyPr/>
        <a:lstStyle/>
        <a:p>
          <a:endParaRPr lang="es-ES"/>
        </a:p>
      </dgm:t>
    </dgm:pt>
    <dgm:pt modelId="{8FE860DE-9003-467C-9E7A-E8F73B430154}" type="pres">
      <dgm:prSet presAssocID="{ED33FA00-35D1-497F-939C-26CC6D1583D1}" presName="connTx" presStyleLbl="parChTrans1D2" presStyleIdx="6" presStyleCnt="16"/>
      <dgm:spPr/>
      <dgm:t>
        <a:bodyPr/>
        <a:lstStyle/>
        <a:p>
          <a:endParaRPr lang="es-ES"/>
        </a:p>
      </dgm:t>
    </dgm:pt>
    <dgm:pt modelId="{85659593-68FE-46FD-990F-81B3DBBD71BB}" type="pres">
      <dgm:prSet presAssocID="{2AD8D211-B939-49FE-861A-3CFE13CBFF61}" presName="node" presStyleLbl="node1" presStyleIdx="6" presStyleCnt="1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113DDAA-DDD6-4DC4-AAD0-258F2456851E}" type="pres">
      <dgm:prSet presAssocID="{1FDDBA4B-4131-4CC1-89BB-EFEFB8F237A6}" presName="Name9" presStyleLbl="parChTrans1D2" presStyleIdx="7" presStyleCnt="16"/>
      <dgm:spPr/>
    </dgm:pt>
    <dgm:pt modelId="{55876202-940D-4177-B5A9-B75C5AB54709}" type="pres">
      <dgm:prSet presAssocID="{1FDDBA4B-4131-4CC1-89BB-EFEFB8F237A6}" presName="connTx" presStyleLbl="parChTrans1D2" presStyleIdx="7" presStyleCnt="16"/>
      <dgm:spPr/>
    </dgm:pt>
    <dgm:pt modelId="{18E74C71-D30C-4542-AA49-CB8C16DC4839}" type="pres">
      <dgm:prSet presAssocID="{B15694C9-3B72-4566-84A3-7074936A52F0}" presName="node" presStyleLbl="node1" presStyleIdx="7" presStyleCnt="1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865A399-C1CA-4BE3-8E6A-BDF1A68C5958}" type="pres">
      <dgm:prSet presAssocID="{9285ECEC-061B-4B57-B89A-ED445300E655}" presName="Name9" presStyleLbl="parChTrans1D2" presStyleIdx="8" presStyleCnt="16"/>
      <dgm:spPr/>
    </dgm:pt>
    <dgm:pt modelId="{A58C6BA0-9069-4B21-8D64-11911FD57996}" type="pres">
      <dgm:prSet presAssocID="{9285ECEC-061B-4B57-B89A-ED445300E655}" presName="connTx" presStyleLbl="parChTrans1D2" presStyleIdx="8" presStyleCnt="16"/>
      <dgm:spPr/>
    </dgm:pt>
    <dgm:pt modelId="{1E954A10-1327-47E3-BC7E-ECC470F7566E}" type="pres">
      <dgm:prSet presAssocID="{634F1C39-549A-4E76-86BC-4BA58B940C7E}" presName="node" presStyleLbl="node1" presStyleIdx="8" presStyleCnt="1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66ECD92-6AA5-4826-8795-A3ABEA8820C3}" type="pres">
      <dgm:prSet presAssocID="{2530190B-DEB3-4502-B1F2-580885D4B4F1}" presName="Name9" presStyleLbl="parChTrans1D2" presStyleIdx="9" presStyleCnt="16"/>
      <dgm:spPr/>
    </dgm:pt>
    <dgm:pt modelId="{4F4ECE8A-E83E-4732-A210-A0952A29F075}" type="pres">
      <dgm:prSet presAssocID="{2530190B-DEB3-4502-B1F2-580885D4B4F1}" presName="connTx" presStyleLbl="parChTrans1D2" presStyleIdx="9" presStyleCnt="16"/>
      <dgm:spPr/>
    </dgm:pt>
    <dgm:pt modelId="{E1551357-9CF5-4BA8-BDA5-8AB5B6AEC3BD}" type="pres">
      <dgm:prSet presAssocID="{787A8D18-4FD9-416C-96ED-CFD1DEFB8BBA}" presName="node" presStyleLbl="node1" presStyleIdx="9" presStyleCnt="1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C8E8E76-AFA2-4673-AE53-77AEBDDE04A6}" type="pres">
      <dgm:prSet presAssocID="{6EB63D56-74AB-465A-B970-5CA1B9A43025}" presName="Name9" presStyleLbl="parChTrans1D2" presStyleIdx="10" presStyleCnt="16"/>
      <dgm:spPr/>
    </dgm:pt>
    <dgm:pt modelId="{36B7AB23-6A54-4B36-9F44-0E9D88389B6F}" type="pres">
      <dgm:prSet presAssocID="{6EB63D56-74AB-465A-B970-5CA1B9A43025}" presName="connTx" presStyleLbl="parChTrans1D2" presStyleIdx="10" presStyleCnt="16"/>
      <dgm:spPr/>
    </dgm:pt>
    <dgm:pt modelId="{96CE684F-6C17-41FD-A2B4-E7D3796A7800}" type="pres">
      <dgm:prSet presAssocID="{A9C69476-B8D1-4365-A581-F386E58D022D}" presName="node" presStyleLbl="node1" presStyleIdx="10" presStyleCnt="1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BCBCEEE-46FF-4F80-B750-60FD7556EEB7}" type="pres">
      <dgm:prSet presAssocID="{F9EBE76A-16F2-474D-99A6-CDECEEF24E80}" presName="Name9" presStyleLbl="parChTrans1D2" presStyleIdx="11" presStyleCnt="16"/>
      <dgm:spPr/>
    </dgm:pt>
    <dgm:pt modelId="{AAD55E9B-CDB8-4B96-BE28-1BC87E87504A}" type="pres">
      <dgm:prSet presAssocID="{F9EBE76A-16F2-474D-99A6-CDECEEF24E80}" presName="connTx" presStyleLbl="parChTrans1D2" presStyleIdx="11" presStyleCnt="16"/>
      <dgm:spPr/>
    </dgm:pt>
    <dgm:pt modelId="{16BDF371-48C8-4ED1-9CE7-FC1C850C25D1}" type="pres">
      <dgm:prSet presAssocID="{0C2A8984-E531-4E90-AD75-D6AFEC944786}" presName="node" presStyleLbl="node1" presStyleIdx="11" presStyleCnt="1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AB7B4AA-7869-4119-AD76-5068900440B4}" type="pres">
      <dgm:prSet presAssocID="{B9993769-00DD-4559-BF58-FED71747E93D}" presName="Name9" presStyleLbl="parChTrans1D2" presStyleIdx="12" presStyleCnt="16"/>
      <dgm:spPr/>
    </dgm:pt>
    <dgm:pt modelId="{38352BA4-492A-4225-9AAA-9BF5D2AB6413}" type="pres">
      <dgm:prSet presAssocID="{B9993769-00DD-4559-BF58-FED71747E93D}" presName="connTx" presStyleLbl="parChTrans1D2" presStyleIdx="12" presStyleCnt="16"/>
      <dgm:spPr/>
    </dgm:pt>
    <dgm:pt modelId="{5E99EA33-414F-431F-BFAA-CEEF91DCBC06}" type="pres">
      <dgm:prSet presAssocID="{3D316668-3019-46B2-B2FB-E23FD47B2EEC}" presName="node" presStyleLbl="node1" presStyleIdx="12" presStyleCnt="1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A8051C1-1E7B-4528-9A91-A11E8DF0BBE4}" type="pres">
      <dgm:prSet presAssocID="{A289BE16-2019-49D3-8F76-692007EBA643}" presName="Name9" presStyleLbl="parChTrans1D2" presStyleIdx="13" presStyleCnt="16"/>
      <dgm:spPr/>
    </dgm:pt>
    <dgm:pt modelId="{D7AB6C20-A2A7-4243-A786-70F7DD50FA10}" type="pres">
      <dgm:prSet presAssocID="{A289BE16-2019-49D3-8F76-692007EBA643}" presName="connTx" presStyleLbl="parChTrans1D2" presStyleIdx="13" presStyleCnt="16"/>
      <dgm:spPr/>
    </dgm:pt>
    <dgm:pt modelId="{5A1EFC02-6EDC-4683-B86F-1E70630A2DA6}" type="pres">
      <dgm:prSet presAssocID="{AC72B7A6-2776-42A4-8EB8-5AB477471581}" presName="node" presStyleLbl="node1" presStyleIdx="13" presStyleCnt="1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AF25909-3A53-48CC-ACD3-565520208CB0}" type="pres">
      <dgm:prSet presAssocID="{D8657839-6746-4C2E-9159-F6195CF024D1}" presName="Name9" presStyleLbl="parChTrans1D2" presStyleIdx="14" presStyleCnt="16"/>
      <dgm:spPr/>
    </dgm:pt>
    <dgm:pt modelId="{BFC94910-EFC0-4373-AD0B-FE0E41B06FF0}" type="pres">
      <dgm:prSet presAssocID="{D8657839-6746-4C2E-9159-F6195CF024D1}" presName="connTx" presStyleLbl="parChTrans1D2" presStyleIdx="14" presStyleCnt="16"/>
      <dgm:spPr/>
    </dgm:pt>
    <dgm:pt modelId="{B8415625-0332-4EF3-B703-56D03C50DBA1}" type="pres">
      <dgm:prSet presAssocID="{9C43D7AF-E975-4E7E-9306-6D86CF377277}" presName="node" presStyleLbl="node1" presStyleIdx="14" presStyleCnt="1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345A716-4F6E-4815-91EE-5EA8AB3E57FA}" type="pres">
      <dgm:prSet presAssocID="{E270963D-32C7-4E61-B19C-2E109B3F8F3D}" presName="Name9" presStyleLbl="parChTrans1D2" presStyleIdx="15" presStyleCnt="16"/>
      <dgm:spPr/>
    </dgm:pt>
    <dgm:pt modelId="{EE8EAD95-3332-479D-BEDB-D995E21894A3}" type="pres">
      <dgm:prSet presAssocID="{E270963D-32C7-4E61-B19C-2E109B3F8F3D}" presName="connTx" presStyleLbl="parChTrans1D2" presStyleIdx="15" presStyleCnt="16"/>
      <dgm:spPr/>
    </dgm:pt>
    <dgm:pt modelId="{50F934BB-95A9-49E5-80E5-739E0B6A3326}" type="pres">
      <dgm:prSet presAssocID="{46635020-23FA-427B-B4C1-C07BF454E519}" presName="node" presStyleLbl="node1" presStyleIdx="15" presStyleCnt="1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6FD45151-A16B-4D17-8965-72552152450F}" type="presOf" srcId="{2530190B-DEB3-4502-B1F2-580885D4B4F1}" destId="{4F4ECE8A-E83E-4732-A210-A0952A29F075}" srcOrd="1" destOrd="0" presId="urn:microsoft.com/office/officeart/2005/8/layout/radial1"/>
    <dgm:cxn modelId="{63D37DF8-A462-43BC-A540-97C58E614AAF}" type="presOf" srcId="{787A8D18-4FD9-416C-96ED-CFD1DEFB8BBA}" destId="{E1551357-9CF5-4BA8-BDA5-8AB5B6AEC3BD}" srcOrd="0" destOrd="0" presId="urn:microsoft.com/office/officeart/2005/8/layout/radial1"/>
    <dgm:cxn modelId="{89871935-D424-4BA2-85DE-A5F9E4E4BDA1}" type="presOf" srcId="{A289BE16-2019-49D3-8F76-692007EBA643}" destId="{2A8051C1-1E7B-4528-9A91-A11E8DF0BBE4}" srcOrd="0" destOrd="0" presId="urn:microsoft.com/office/officeart/2005/8/layout/radial1"/>
    <dgm:cxn modelId="{FCEDAABC-EDF7-4117-BE24-05C9FF4651F1}" srcId="{8929255E-470E-4DDE-9A15-26200E0F5463}" destId="{9C43D7AF-E975-4E7E-9306-6D86CF377277}" srcOrd="14" destOrd="0" parTransId="{D8657839-6746-4C2E-9159-F6195CF024D1}" sibTransId="{A25670BE-4B83-4A69-8759-7C08BA91E325}"/>
    <dgm:cxn modelId="{1ADD812A-F919-4224-A069-7415612E8E84}" srcId="{8929255E-470E-4DDE-9A15-26200E0F5463}" destId="{FB4AAD9A-5366-4D27-BE1F-078DBEEE338F}" srcOrd="5" destOrd="0" parTransId="{2777B7D0-1326-4603-BD8C-CCC4952DE031}" sibTransId="{5168BDB5-AD0E-4DBC-B7BE-8406C758360A}"/>
    <dgm:cxn modelId="{A50D2277-23CF-4B99-B6CD-4C49C15BF717}" type="presOf" srcId="{2777B7D0-1326-4603-BD8C-CCC4952DE031}" destId="{B467F434-D49E-4F59-958A-D19523F741AB}" srcOrd="0" destOrd="0" presId="urn:microsoft.com/office/officeart/2005/8/layout/radial1"/>
    <dgm:cxn modelId="{9FC92AA8-FB7B-41EC-A61E-521EE58C7EDB}" srcId="{8929255E-470E-4DDE-9A15-26200E0F5463}" destId="{00F2F334-5618-4EA2-A5CD-6D794E0B288F}" srcOrd="0" destOrd="0" parTransId="{E39FB0E3-3314-4086-A9F6-7DED5981BBB2}" sibTransId="{CB91BB4B-84CF-465F-BB4E-63CAE7F656E6}"/>
    <dgm:cxn modelId="{1FEF72EC-0F92-472A-94B1-DBC038DEC434}" srcId="{8929255E-470E-4DDE-9A15-26200E0F5463}" destId="{01A1235C-0C97-45BB-861C-C309FD884B4B}" srcOrd="4" destOrd="0" parTransId="{FE82A2F9-1FE0-431C-8247-335E6BF7C4C4}" sibTransId="{709E5F0C-28AE-453C-8DA5-1E020C33C282}"/>
    <dgm:cxn modelId="{C44016D5-F1DC-4378-BD7D-F48A027BD225}" type="presOf" srcId="{E270963D-32C7-4E61-B19C-2E109B3F8F3D}" destId="{EE8EAD95-3332-479D-BEDB-D995E21894A3}" srcOrd="1" destOrd="0" presId="urn:microsoft.com/office/officeart/2005/8/layout/radial1"/>
    <dgm:cxn modelId="{17AE1B0F-F99B-4F9B-884E-2D8E846EA62A}" type="presOf" srcId="{0C2A8984-E531-4E90-AD75-D6AFEC944786}" destId="{16BDF371-48C8-4ED1-9CE7-FC1C850C25D1}" srcOrd="0" destOrd="0" presId="urn:microsoft.com/office/officeart/2005/8/layout/radial1"/>
    <dgm:cxn modelId="{BF9A26A3-ED93-41A6-8BC2-D4BE996F02AC}" srcId="{8929255E-470E-4DDE-9A15-26200E0F5463}" destId="{634F1C39-549A-4E76-86BC-4BA58B940C7E}" srcOrd="8" destOrd="0" parTransId="{9285ECEC-061B-4B57-B89A-ED445300E655}" sibTransId="{51BBF40F-34CC-410C-94AB-40608863B872}"/>
    <dgm:cxn modelId="{44A6CE1E-0380-4AF1-8EAB-151EFAD5CBD3}" type="presOf" srcId="{8D742AA1-805F-4C27-B709-4ECBC4BCE02A}" destId="{57410D67-E44F-4ADB-81FA-2E1AAA560521}" srcOrd="0" destOrd="0" presId="urn:microsoft.com/office/officeart/2005/8/layout/radial1"/>
    <dgm:cxn modelId="{D8378F65-81CD-4BA6-87A0-F5661FC4E7E3}" type="presOf" srcId="{1FDDBA4B-4131-4CC1-89BB-EFEFB8F237A6}" destId="{C113DDAA-DDD6-4DC4-AAD0-258F2456851E}" srcOrd="0" destOrd="0" presId="urn:microsoft.com/office/officeart/2005/8/layout/radial1"/>
    <dgm:cxn modelId="{CF050EEA-3326-4EA4-9882-1DE533690A17}" srcId="{8929255E-470E-4DDE-9A15-26200E0F5463}" destId="{9377583A-1F93-44DB-B671-8330460B616F}" srcOrd="3" destOrd="0" parTransId="{7CC48ED5-BC77-47C3-A580-C436E1913F63}" sibTransId="{9A66EA2E-31CA-4077-8FF4-725A9459E22B}"/>
    <dgm:cxn modelId="{C5372DC0-C438-46F0-BD9F-C5A708E5FF56}" type="presOf" srcId="{9285ECEC-061B-4B57-B89A-ED445300E655}" destId="{3865A399-C1CA-4BE3-8E6A-BDF1A68C5958}" srcOrd="0" destOrd="0" presId="urn:microsoft.com/office/officeart/2005/8/layout/radial1"/>
    <dgm:cxn modelId="{0F93BA13-B027-46DA-B858-CFFCD92C531C}" srcId="{8929255E-470E-4DDE-9A15-26200E0F5463}" destId="{46635020-23FA-427B-B4C1-C07BF454E519}" srcOrd="15" destOrd="0" parTransId="{E270963D-32C7-4E61-B19C-2E109B3F8F3D}" sibTransId="{8B320516-38DA-4A2E-9063-3A713EE00587}"/>
    <dgm:cxn modelId="{4516393F-0892-4821-8260-F74245BA9B43}" type="presOf" srcId="{2C9EA7FB-8BF2-4A4E-901B-23B22E83AE69}" destId="{95C8A92E-9375-42AB-9C37-0A9BE5F3A799}" srcOrd="1" destOrd="0" presId="urn:microsoft.com/office/officeart/2005/8/layout/radial1"/>
    <dgm:cxn modelId="{E6A94D69-01BF-4E4C-873E-FE78186A2F22}" type="presOf" srcId="{AC72B7A6-2776-42A4-8EB8-5AB477471581}" destId="{5A1EFC02-6EDC-4683-B86F-1E70630A2DA6}" srcOrd="0" destOrd="0" presId="urn:microsoft.com/office/officeart/2005/8/layout/radial1"/>
    <dgm:cxn modelId="{21C83F03-2725-4280-A2BA-548F28248F64}" type="presOf" srcId="{B9993769-00DD-4559-BF58-FED71747E93D}" destId="{6AB7B4AA-7869-4119-AD76-5068900440B4}" srcOrd="0" destOrd="0" presId="urn:microsoft.com/office/officeart/2005/8/layout/radial1"/>
    <dgm:cxn modelId="{EE0C3C4B-D64B-474F-B8BB-AA3EC5BEB858}" type="presOf" srcId="{F9EBE76A-16F2-474D-99A6-CDECEEF24E80}" destId="{AAD55E9B-CDB8-4B96-BE28-1BC87E87504A}" srcOrd="1" destOrd="0" presId="urn:microsoft.com/office/officeart/2005/8/layout/radial1"/>
    <dgm:cxn modelId="{05CBEF53-B811-4E68-A152-B8FAA5C51EEC}" type="presOf" srcId="{2AD8D211-B939-49FE-861A-3CFE13CBFF61}" destId="{85659593-68FE-46FD-990F-81B3DBBD71BB}" srcOrd="0" destOrd="0" presId="urn:microsoft.com/office/officeart/2005/8/layout/radial1"/>
    <dgm:cxn modelId="{1CDD8F0E-88A6-4503-93BC-619366F76EF0}" type="presOf" srcId="{6EB63D56-74AB-465A-B970-5CA1B9A43025}" destId="{5C8E8E76-AFA2-4673-AE53-77AEBDDE04A6}" srcOrd="0" destOrd="0" presId="urn:microsoft.com/office/officeart/2005/8/layout/radial1"/>
    <dgm:cxn modelId="{223D7B76-41A3-42AA-A253-ED5DE7F989C9}" type="presOf" srcId="{E39FB0E3-3314-4086-A9F6-7DED5981BBB2}" destId="{8A979079-06F4-4B0C-AAE4-497F35680918}" srcOrd="1" destOrd="0" presId="urn:microsoft.com/office/officeart/2005/8/layout/radial1"/>
    <dgm:cxn modelId="{286A96A1-B1BF-4CF6-AA2A-1436E762AD45}" type="presOf" srcId="{6EB63D56-74AB-465A-B970-5CA1B9A43025}" destId="{36B7AB23-6A54-4B36-9F44-0E9D88389B6F}" srcOrd="1" destOrd="0" presId="urn:microsoft.com/office/officeart/2005/8/layout/radial1"/>
    <dgm:cxn modelId="{3CDFC04C-F803-460D-924B-404062B93363}" type="presOf" srcId="{8929255E-470E-4DDE-9A15-26200E0F5463}" destId="{A490C672-F9F2-4C23-AA69-3123C7F18CC8}" srcOrd="0" destOrd="0" presId="urn:microsoft.com/office/officeart/2005/8/layout/radial1"/>
    <dgm:cxn modelId="{A3AC24D5-F015-4E51-ADFA-51685A448124}" srcId="{8929255E-470E-4DDE-9A15-26200E0F5463}" destId="{0C2A8984-E531-4E90-AD75-D6AFEC944786}" srcOrd="11" destOrd="0" parTransId="{F9EBE76A-16F2-474D-99A6-CDECEEF24E80}" sibTransId="{39E52BB0-3F7D-4985-A17A-1675F0D20174}"/>
    <dgm:cxn modelId="{11832821-779B-4D5E-9532-B021A49FA622}" type="presOf" srcId="{B15694C9-3B72-4566-84A3-7074936A52F0}" destId="{18E74C71-D30C-4542-AA49-CB8C16DC4839}" srcOrd="0" destOrd="0" presId="urn:microsoft.com/office/officeart/2005/8/layout/radial1"/>
    <dgm:cxn modelId="{9CA63E17-B9B1-40B9-B5F9-1491A2DE26D5}" type="presOf" srcId="{2530190B-DEB3-4502-B1F2-580885D4B4F1}" destId="{B66ECD92-6AA5-4826-8795-A3ABEA8820C3}" srcOrd="0" destOrd="0" presId="urn:microsoft.com/office/officeart/2005/8/layout/radial1"/>
    <dgm:cxn modelId="{6F217BA4-1878-4E90-894F-14617411FFC6}" type="presOf" srcId="{5B78C93C-C615-4AF1-922F-C0298FF990A2}" destId="{4AD2F436-DE76-4950-B9E1-2C4B3FEC45BB}" srcOrd="0" destOrd="0" presId="urn:microsoft.com/office/officeart/2005/8/layout/radial1"/>
    <dgm:cxn modelId="{FE4E12F7-F6B3-4B2B-9340-639C2D0ECBFF}" type="presOf" srcId="{E39FB0E3-3314-4086-A9F6-7DED5981BBB2}" destId="{B5F6F674-BB8B-457D-998A-F9367E198053}" srcOrd="0" destOrd="0" presId="urn:microsoft.com/office/officeart/2005/8/layout/radial1"/>
    <dgm:cxn modelId="{D4C7C467-5421-4C1E-BC4A-D48EEB8D5E90}" type="presOf" srcId="{1FDDBA4B-4131-4CC1-89BB-EFEFB8F237A6}" destId="{55876202-940D-4177-B5A9-B75C5AB54709}" srcOrd="1" destOrd="0" presId="urn:microsoft.com/office/officeart/2005/8/layout/radial1"/>
    <dgm:cxn modelId="{797C8F0E-F5D5-47A1-A307-5ED7C419E681}" srcId="{8929255E-470E-4DDE-9A15-26200E0F5463}" destId="{699B33BE-C0FC-4956-894F-A825A87D166A}" srcOrd="2" destOrd="0" parTransId="{5B78C93C-C615-4AF1-922F-C0298FF990A2}" sibTransId="{BA1599D2-DA92-47A5-8C6D-97D778342747}"/>
    <dgm:cxn modelId="{6011DE35-6144-4AF5-86C5-785F2DCAF699}" type="presOf" srcId="{FE82A2F9-1FE0-431C-8247-335E6BF7C4C4}" destId="{A77C55AA-A71F-4286-B469-CD536B0F9591}" srcOrd="1" destOrd="0" presId="urn:microsoft.com/office/officeart/2005/8/layout/radial1"/>
    <dgm:cxn modelId="{E54D3A5F-E17E-4854-A436-46CD75C02721}" type="presOf" srcId="{ED33FA00-35D1-497F-939C-26CC6D1583D1}" destId="{438EF0BA-730E-4677-9550-C8DEEABA6880}" srcOrd="0" destOrd="0" presId="urn:microsoft.com/office/officeart/2005/8/layout/radial1"/>
    <dgm:cxn modelId="{F42162ED-96D7-4A26-B780-4800614A228C}" type="presOf" srcId="{FE82A2F9-1FE0-431C-8247-335E6BF7C4C4}" destId="{4DA4A95B-3084-46DA-9871-9D8B0DC46E82}" srcOrd="0" destOrd="0" presId="urn:microsoft.com/office/officeart/2005/8/layout/radial1"/>
    <dgm:cxn modelId="{0A7E95C6-807C-4CE6-81DC-7E5A3F509C14}" type="presOf" srcId="{7CC48ED5-BC77-47C3-A580-C436E1913F63}" destId="{85A7B689-B080-4B06-825A-07AC358B739F}" srcOrd="0" destOrd="0" presId="urn:microsoft.com/office/officeart/2005/8/layout/radial1"/>
    <dgm:cxn modelId="{B895B3B0-6228-4118-8984-725D1B49AC70}" type="presOf" srcId="{2C9EA7FB-8BF2-4A4E-901B-23B22E83AE69}" destId="{4271D6B7-B774-4EE1-BA23-49297CB32F29}" srcOrd="0" destOrd="0" presId="urn:microsoft.com/office/officeart/2005/8/layout/radial1"/>
    <dgm:cxn modelId="{02A45D86-0AE7-4A0B-AA54-3326D8422147}" type="presOf" srcId="{FB4AAD9A-5366-4D27-BE1F-078DBEEE338F}" destId="{B8FF3EBC-E96A-4AC7-B188-7684884BAC2B}" srcOrd="0" destOrd="0" presId="urn:microsoft.com/office/officeart/2005/8/layout/radial1"/>
    <dgm:cxn modelId="{ED7A7A49-EA50-483A-BC15-5975EEF2E3C3}" srcId="{8929255E-470E-4DDE-9A15-26200E0F5463}" destId="{AC72B7A6-2776-42A4-8EB8-5AB477471581}" srcOrd="13" destOrd="0" parTransId="{A289BE16-2019-49D3-8F76-692007EBA643}" sibTransId="{CF8CA20B-4C17-4E4C-9018-4561DEA83D5B}"/>
    <dgm:cxn modelId="{A51F5EC5-A6AD-47A0-A0A8-8B9B4FEE947A}" srcId="{8929255E-470E-4DDE-9A15-26200E0F5463}" destId="{787A8D18-4FD9-416C-96ED-CFD1DEFB8BBA}" srcOrd="9" destOrd="0" parTransId="{2530190B-DEB3-4502-B1F2-580885D4B4F1}" sibTransId="{59A04D87-BEB2-4B02-A904-04ED4E4FA62F}"/>
    <dgm:cxn modelId="{6DC0D1A5-4EB7-4FC5-8DDF-BC373135DFE5}" srcId="{8D742AA1-805F-4C27-B709-4ECBC4BCE02A}" destId="{8929255E-470E-4DDE-9A15-26200E0F5463}" srcOrd="0" destOrd="0" parTransId="{9DA3C5C2-AD76-4D6C-AD1E-74BF05438DBE}" sibTransId="{2D4CD963-DA3C-4320-B986-DAF9ACCA5853}"/>
    <dgm:cxn modelId="{5243C690-F27E-4F51-AB70-8C02E5F6BF58}" type="presOf" srcId="{00F2F334-5618-4EA2-A5CD-6D794E0B288F}" destId="{56611CBE-1618-4848-AFD6-19D5FA1A0268}" srcOrd="0" destOrd="0" presId="urn:microsoft.com/office/officeart/2005/8/layout/radial1"/>
    <dgm:cxn modelId="{888E0800-2AC4-4A55-9373-FA2E676BED07}" type="presOf" srcId="{A289BE16-2019-49D3-8F76-692007EBA643}" destId="{D7AB6C20-A2A7-4243-A786-70F7DD50FA10}" srcOrd="1" destOrd="0" presId="urn:microsoft.com/office/officeart/2005/8/layout/radial1"/>
    <dgm:cxn modelId="{B43CFA67-C7CD-47AC-997E-6FA0BD23BC7D}" srcId="{8929255E-470E-4DDE-9A15-26200E0F5463}" destId="{87820D1C-79B2-4686-93F3-9607F49667A6}" srcOrd="1" destOrd="0" parTransId="{2C9EA7FB-8BF2-4A4E-901B-23B22E83AE69}" sibTransId="{D4B35978-1D4F-4591-902B-4BCD410FEB5E}"/>
    <dgm:cxn modelId="{74A412F7-6FC3-4ABE-B0BE-D7624AFBD756}" type="presOf" srcId="{2777B7D0-1326-4603-BD8C-CCC4952DE031}" destId="{9317191C-1183-404F-B291-955FAD8DFBB7}" srcOrd="1" destOrd="0" presId="urn:microsoft.com/office/officeart/2005/8/layout/radial1"/>
    <dgm:cxn modelId="{791ED035-5E27-476C-91D8-73D5F7BCD573}" type="presOf" srcId="{699B33BE-C0FC-4956-894F-A825A87D166A}" destId="{6F21D749-19DF-41E5-9FFD-95CDC4615E1D}" srcOrd="0" destOrd="0" presId="urn:microsoft.com/office/officeart/2005/8/layout/radial1"/>
    <dgm:cxn modelId="{1FC4363E-BB37-4DD5-A936-94CD8177B231}" srcId="{8929255E-470E-4DDE-9A15-26200E0F5463}" destId="{B15694C9-3B72-4566-84A3-7074936A52F0}" srcOrd="7" destOrd="0" parTransId="{1FDDBA4B-4131-4CC1-89BB-EFEFB8F237A6}" sibTransId="{646640C5-625E-4BC5-9269-5635BF148160}"/>
    <dgm:cxn modelId="{2D18FCE8-F239-47FC-A718-0F1AD6578E02}" type="presOf" srcId="{3D316668-3019-46B2-B2FB-E23FD47B2EEC}" destId="{5E99EA33-414F-431F-BFAA-CEEF91DCBC06}" srcOrd="0" destOrd="0" presId="urn:microsoft.com/office/officeart/2005/8/layout/radial1"/>
    <dgm:cxn modelId="{49B3FA90-5A0A-4089-8F5C-DFC2483238E7}" type="presOf" srcId="{46635020-23FA-427B-B4C1-C07BF454E519}" destId="{50F934BB-95A9-49E5-80E5-739E0B6A3326}" srcOrd="0" destOrd="0" presId="urn:microsoft.com/office/officeart/2005/8/layout/radial1"/>
    <dgm:cxn modelId="{D8B7C1FD-B181-4E62-A6CB-5058AD4F30AC}" srcId="{8929255E-470E-4DDE-9A15-26200E0F5463}" destId="{2AD8D211-B939-49FE-861A-3CFE13CBFF61}" srcOrd="6" destOrd="0" parTransId="{ED33FA00-35D1-497F-939C-26CC6D1583D1}" sibTransId="{FA7DF511-1290-4D05-8642-30E809123EE3}"/>
    <dgm:cxn modelId="{D4835FA2-0524-477D-8D95-A634B75704F5}" type="presOf" srcId="{9C43D7AF-E975-4E7E-9306-6D86CF377277}" destId="{B8415625-0332-4EF3-B703-56D03C50DBA1}" srcOrd="0" destOrd="0" presId="urn:microsoft.com/office/officeart/2005/8/layout/radial1"/>
    <dgm:cxn modelId="{79E0B983-D67B-41D6-94EA-1663C5CA6803}" type="presOf" srcId="{9377583A-1F93-44DB-B671-8330460B616F}" destId="{5B8EA67B-7C30-444C-9098-427AFFA8FF11}" srcOrd="0" destOrd="0" presId="urn:microsoft.com/office/officeart/2005/8/layout/radial1"/>
    <dgm:cxn modelId="{3B83DB67-2E30-4CAF-8AAE-9C7A887766F5}" type="presOf" srcId="{E270963D-32C7-4E61-B19C-2E109B3F8F3D}" destId="{3345A716-4F6E-4815-91EE-5EA8AB3E57FA}" srcOrd="0" destOrd="0" presId="urn:microsoft.com/office/officeart/2005/8/layout/radial1"/>
    <dgm:cxn modelId="{FB989895-C287-4E20-A54A-2190C0F181DA}" type="presOf" srcId="{5B78C93C-C615-4AF1-922F-C0298FF990A2}" destId="{8F4E8769-7050-4237-B5AE-127845E25CA4}" srcOrd="1" destOrd="0" presId="urn:microsoft.com/office/officeart/2005/8/layout/radial1"/>
    <dgm:cxn modelId="{C532C2BD-1A04-4D5D-BEBF-6B5C54501D05}" type="presOf" srcId="{01A1235C-0C97-45BB-861C-C309FD884B4B}" destId="{F791E52B-97B0-4C5E-8923-5FC7CE391C81}" srcOrd="0" destOrd="0" presId="urn:microsoft.com/office/officeart/2005/8/layout/radial1"/>
    <dgm:cxn modelId="{E813994C-6063-4D5D-B596-EE3849715982}" type="presOf" srcId="{F9EBE76A-16F2-474D-99A6-CDECEEF24E80}" destId="{CBCBCEEE-46FF-4F80-B750-60FD7556EEB7}" srcOrd="0" destOrd="0" presId="urn:microsoft.com/office/officeart/2005/8/layout/radial1"/>
    <dgm:cxn modelId="{486068A3-5811-4A77-870A-BA322AF08249}" type="presOf" srcId="{A9C69476-B8D1-4365-A581-F386E58D022D}" destId="{96CE684F-6C17-41FD-A2B4-E7D3796A7800}" srcOrd="0" destOrd="0" presId="urn:microsoft.com/office/officeart/2005/8/layout/radial1"/>
    <dgm:cxn modelId="{428F0DA4-A54E-4E7C-BA19-755A26D17C34}" srcId="{8929255E-470E-4DDE-9A15-26200E0F5463}" destId="{3D316668-3019-46B2-B2FB-E23FD47B2EEC}" srcOrd="12" destOrd="0" parTransId="{B9993769-00DD-4559-BF58-FED71747E93D}" sibTransId="{4886E5DF-B0F5-4AA1-9E9C-F4CD98CFF735}"/>
    <dgm:cxn modelId="{262A86BB-2C64-44ED-8370-19AE4C3F3E8F}" type="presOf" srcId="{7CC48ED5-BC77-47C3-A580-C436E1913F63}" destId="{300F6816-C110-4ACA-9E9A-7EEE160E042B}" srcOrd="1" destOrd="0" presId="urn:microsoft.com/office/officeart/2005/8/layout/radial1"/>
    <dgm:cxn modelId="{9D664226-FE61-48E0-8EC5-4C151E662D04}" type="presOf" srcId="{9285ECEC-061B-4B57-B89A-ED445300E655}" destId="{A58C6BA0-9069-4B21-8D64-11911FD57996}" srcOrd="1" destOrd="0" presId="urn:microsoft.com/office/officeart/2005/8/layout/radial1"/>
    <dgm:cxn modelId="{6494106A-E6AB-4EC9-98EE-B690678969DE}" type="presOf" srcId="{634F1C39-549A-4E76-86BC-4BA58B940C7E}" destId="{1E954A10-1327-47E3-BC7E-ECC470F7566E}" srcOrd="0" destOrd="0" presId="urn:microsoft.com/office/officeart/2005/8/layout/radial1"/>
    <dgm:cxn modelId="{61D16592-876C-484D-B1E9-DA0536592DC7}" srcId="{8929255E-470E-4DDE-9A15-26200E0F5463}" destId="{A9C69476-B8D1-4365-A581-F386E58D022D}" srcOrd="10" destOrd="0" parTransId="{6EB63D56-74AB-465A-B970-5CA1B9A43025}" sibTransId="{D4EE9341-F4F9-4AAE-B481-AB85195E40C4}"/>
    <dgm:cxn modelId="{4859089A-980D-474B-92F4-D37526DF4260}" type="presOf" srcId="{ED33FA00-35D1-497F-939C-26CC6D1583D1}" destId="{8FE860DE-9003-467C-9E7A-E8F73B430154}" srcOrd="1" destOrd="0" presId="urn:microsoft.com/office/officeart/2005/8/layout/radial1"/>
    <dgm:cxn modelId="{C4A1EDD0-94E0-4BFB-8DC5-C15EBFC8B90A}" type="presOf" srcId="{87820D1C-79B2-4686-93F3-9607F49667A6}" destId="{34E3882C-3CB8-4130-AFC9-133797353FCE}" srcOrd="0" destOrd="0" presId="urn:microsoft.com/office/officeart/2005/8/layout/radial1"/>
    <dgm:cxn modelId="{1BFFEF7A-E44D-4607-A795-4DFA1C265EEE}" type="presOf" srcId="{D8657839-6746-4C2E-9159-F6195CF024D1}" destId="{BFC94910-EFC0-4373-AD0B-FE0E41B06FF0}" srcOrd="1" destOrd="0" presId="urn:microsoft.com/office/officeart/2005/8/layout/radial1"/>
    <dgm:cxn modelId="{B1C3E175-CA50-4E56-BD0B-554B19E50801}" type="presOf" srcId="{B9993769-00DD-4559-BF58-FED71747E93D}" destId="{38352BA4-492A-4225-9AAA-9BF5D2AB6413}" srcOrd="1" destOrd="0" presId="urn:microsoft.com/office/officeart/2005/8/layout/radial1"/>
    <dgm:cxn modelId="{333128EF-1BAA-4EEF-B776-5EE5D08A5818}" type="presOf" srcId="{D8657839-6746-4C2E-9159-F6195CF024D1}" destId="{BAF25909-3A53-48CC-ACD3-565520208CB0}" srcOrd="0" destOrd="0" presId="urn:microsoft.com/office/officeart/2005/8/layout/radial1"/>
    <dgm:cxn modelId="{79A57904-67F5-4BEB-91B4-B104EFF0B01F}" type="presParOf" srcId="{57410D67-E44F-4ADB-81FA-2E1AAA560521}" destId="{A490C672-F9F2-4C23-AA69-3123C7F18CC8}" srcOrd="0" destOrd="0" presId="urn:microsoft.com/office/officeart/2005/8/layout/radial1"/>
    <dgm:cxn modelId="{AD90A75A-CC8E-4249-B16F-DABA283C5CF8}" type="presParOf" srcId="{57410D67-E44F-4ADB-81FA-2E1AAA560521}" destId="{B5F6F674-BB8B-457D-998A-F9367E198053}" srcOrd="1" destOrd="0" presId="urn:microsoft.com/office/officeart/2005/8/layout/radial1"/>
    <dgm:cxn modelId="{59A358DD-1E70-4CEA-9FFC-D4854DC5E9CC}" type="presParOf" srcId="{B5F6F674-BB8B-457D-998A-F9367E198053}" destId="{8A979079-06F4-4B0C-AAE4-497F35680918}" srcOrd="0" destOrd="0" presId="urn:microsoft.com/office/officeart/2005/8/layout/radial1"/>
    <dgm:cxn modelId="{56B45B18-3251-45E5-AA12-BD8E93377CCA}" type="presParOf" srcId="{57410D67-E44F-4ADB-81FA-2E1AAA560521}" destId="{56611CBE-1618-4848-AFD6-19D5FA1A0268}" srcOrd="2" destOrd="0" presId="urn:microsoft.com/office/officeart/2005/8/layout/radial1"/>
    <dgm:cxn modelId="{745796F8-FC26-4756-94DD-4A0C424C1B4D}" type="presParOf" srcId="{57410D67-E44F-4ADB-81FA-2E1AAA560521}" destId="{4271D6B7-B774-4EE1-BA23-49297CB32F29}" srcOrd="3" destOrd="0" presId="urn:microsoft.com/office/officeart/2005/8/layout/radial1"/>
    <dgm:cxn modelId="{77D1DD00-8D7E-4084-8F76-32C8BA3EEA4C}" type="presParOf" srcId="{4271D6B7-B774-4EE1-BA23-49297CB32F29}" destId="{95C8A92E-9375-42AB-9C37-0A9BE5F3A799}" srcOrd="0" destOrd="0" presId="urn:microsoft.com/office/officeart/2005/8/layout/radial1"/>
    <dgm:cxn modelId="{B7A48F64-1530-4E14-B52F-7A914814A422}" type="presParOf" srcId="{57410D67-E44F-4ADB-81FA-2E1AAA560521}" destId="{34E3882C-3CB8-4130-AFC9-133797353FCE}" srcOrd="4" destOrd="0" presId="urn:microsoft.com/office/officeart/2005/8/layout/radial1"/>
    <dgm:cxn modelId="{88A814FB-290C-4416-BAB3-BBF12607379F}" type="presParOf" srcId="{57410D67-E44F-4ADB-81FA-2E1AAA560521}" destId="{4AD2F436-DE76-4950-B9E1-2C4B3FEC45BB}" srcOrd="5" destOrd="0" presId="urn:microsoft.com/office/officeart/2005/8/layout/radial1"/>
    <dgm:cxn modelId="{0F16E0BF-3EE4-4CF7-8CE9-886C06B4AB12}" type="presParOf" srcId="{4AD2F436-DE76-4950-B9E1-2C4B3FEC45BB}" destId="{8F4E8769-7050-4237-B5AE-127845E25CA4}" srcOrd="0" destOrd="0" presId="urn:microsoft.com/office/officeart/2005/8/layout/radial1"/>
    <dgm:cxn modelId="{AFADA88F-9FDE-4AE3-AC30-81B730FF5991}" type="presParOf" srcId="{57410D67-E44F-4ADB-81FA-2E1AAA560521}" destId="{6F21D749-19DF-41E5-9FFD-95CDC4615E1D}" srcOrd="6" destOrd="0" presId="urn:microsoft.com/office/officeart/2005/8/layout/radial1"/>
    <dgm:cxn modelId="{F8D634C2-F0CB-4D47-BF49-114A7E3D72E7}" type="presParOf" srcId="{57410D67-E44F-4ADB-81FA-2E1AAA560521}" destId="{85A7B689-B080-4B06-825A-07AC358B739F}" srcOrd="7" destOrd="0" presId="urn:microsoft.com/office/officeart/2005/8/layout/radial1"/>
    <dgm:cxn modelId="{5E57A9F0-A7CF-403F-A368-46325964DA46}" type="presParOf" srcId="{85A7B689-B080-4B06-825A-07AC358B739F}" destId="{300F6816-C110-4ACA-9E9A-7EEE160E042B}" srcOrd="0" destOrd="0" presId="urn:microsoft.com/office/officeart/2005/8/layout/radial1"/>
    <dgm:cxn modelId="{15E7DD63-AB99-4D9E-9408-95A865BDA73D}" type="presParOf" srcId="{57410D67-E44F-4ADB-81FA-2E1AAA560521}" destId="{5B8EA67B-7C30-444C-9098-427AFFA8FF11}" srcOrd="8" destOrd="0" presId="urn:microsoft.com/office/officeart/2005/8/layout/radial1"/>
    <dgm:cxn modelId="{2C7F968F-5C90-4A52-9562-795CE17A2910}" type="presParOf" srcId="{57410D67-E44F-4ADB-81FA-2E1AAA560521}" destId="{4DA4A95B-3084-46DA-9871-9D8B0DC46E82}" srcOrd="9" destOrd="0" presId="urn:microsoft.com/office/officeart/2005/8/layout/radial1"/>
    <dgm:cxn modelId="{3946D866-1A22-4795-8D8D-F8DF31F08075}" type="presParOf" srcId="{4DA4A95B-3084-46DA-9871-9D8B0DC46E82}" destId="{A77C55AA-A71F-4286-B469-CD536B0F9591}" srcOrd="0" destOrd="0" presId="urn:microsoft.com/office/officeart/2005/8/layout/radial1"/>
    <dgm:cxn modelId="{E2EDB814-0B2A-407C-97E4-D1AFD42CDE71}" type="presParOf" srcId="{57410D67-E44F-4ADB-81FA-2E1AAA560521}" destId="{F791E52B-97B0-4C5E-8923-5FC7CE391C81}" srcOrd="10" destOrd="0" presId="urn:microsoft.com/office/officeart/2005/8/layout/radial1"/>
    <dgm:cxn modelId="{32AF32CA-C552-49A8-8F41-DE13A28C7079}" type="presParOf" srcId="{57410D67-E44F-4ADB-81FA-2E1AAA560521}" destId="{B467F434-D49E-4F59-958A-D19523F741AB}" srcOrd="11" destOrd="0" presId="urn:microsoft.com/office/officeart/2005/8/layout/radial1"/>
    <dgm:cxn modelId="{4F22D46E-77E6-40AD-967C-8D608E178162}" type="presParOf" srcId="{B467F434-D49E-4F59-958A-D19523F741AB}" destId="{9317191C-1183-404F-B291-955FAD8DFBB7}" srcOrd="0" destOrd="0" presId="urn:microsoft.com/office/officeart/2005/8/layout/radial1"/>
    <dgm:cxn modelId="{20176D81-A689-426C-B2BF-62EBC6DCB35B}" type="presParOf" srcId="{57410D67-E44F-4ADB-81FA-2E1AAA560521}" destId="{B8FF3EBC-E96A-4AC7-B188-7684884BAC2B}" srcOrd="12" destOrd="0" presId="urn:microsoft.com/office/officeart/2005/8/layout/radial1"/>
    <dgm:cxn modelId="{610DFBAB-5A34-40B8-B66F-CE5A0BA2C27B}" type="presParOf" srcId="{57410D67-E44F-4ADB-81FA-2E1AAA560521}" destId="{438EF0BA-730E-4677-9550-C8DEEABA6880}" srcOrd="13" destOrd="0" presId="urn:microsoft.com/office/officeart/2005/8/layout/radial1"/>
    <dgm:cxn modelId="{DD91FE34-E870-4E71-8716-5BDA660BFB4C}" type="presParOf" srcId="{438EF0BA-730E-4677-9550-C8DEEABA6880}" destId="{8FE860DE-9003-467C-9E7A-E8F73B430154}" srcOrd="0" destOrd="0" presId="urn:microsoft.com/office/officeart/2005/8/layout/radial1"/>
    <dgm:cxn modelId="{3C98C570-6BA7-4BC9-8D78-4CA0B592B3D7}" type="presParOf" srcId="{57410D67-E44F-4ADB-81FA-2E1AAA560521}" destId="{85659593-68FE-46FD-990F-81B3DBBD71BB}" srcOrd="14" destOrd="0" presId="urn:microsoft.com/office/officeart/2005/8/layout/radial1"/>
    <dgm:cxn modelId="{02836F72-5AA3-4EC5-AF99-6A9DAF84B200}" type="presParOf" srcId="{57410D67-E44F-4ADB-81FA-2E1AAA560521}" destId="{C113DDAA-DDD6-4DC4-AAD0-258F2456851E}" srcOrd="15" destOrd="0" presId="urn:microsoft.com/office/officeart/2005/8/layout/radial1"/>
    <dgm:cxn modelId="{FF295451-64C2-4107-8176-F06D67EB1F7A}" type="presParOf" srcId="{C113DDAA-DDD6-4DC4-AAD0-258F2456851E}" destId="{55876202-940D-4177-B5A9-B75C5AB54709}" srcOrd="0" destOrd="0" presId="urn:microsoft.com/office/officeart/2005/8/layout/radial1"/>
    <dgm:cxn modelId="{1C639644-8399-43C8-A3B2-B097949B76B0}" type="presParOf" srcId="{57410D67-E44F-4ADB-81FA-2E1AAA560521}" destId="{18E74C71-D30C-4542-AA49-CB8C16DC4839}" srcOrd="16" destOrd="0" presId="urn:microsoft.com/office/officeart/2005/8/layout/radial1"/>
    <dgm:cxn modelId="{C37F5230-3CD3-4C67-B11F-8086280B2DA4}" type="presParOf" srcId="{57410D67-E44F-4ADB-81FA-2E1AAA560521}" destId="{3865A399-C1CA-4BE3-8E6A-BDF1A68C5958}" srcOrd="17" destOrd="0" presId="urn:microsoft.com/office/officeart/2005/8/layout/radial1"/>
    <dgm:cxn modelId="{8CEDA0EE-02B6-4CEC-96EE-E0F077488CDF}" type="presParOf" srcId="{3865A399-C1CA-4BE3-8E6A-BDF1A68C5958}" destId="{A58C6BA0-9069-4B21-8D64-11911FD57996}" srcOrd="0" destOrd="0" presId="urn:microsoft.com/office/officeart/2005/8/layout/radial1"/>
    <dgm:cxn modelId="{4D3777E7-3019-49F6-9C6D-09CACCC5B847}" type="presParOf" srcId="{57410D67-E44F-4ADB-81FA-2E1AAA560521}" destId="{1E954A10-1327-47E3-BC7E-ECC470F7566E}" srcOrd="18" destOrd="0" presId="urn:microsoft.com/office/officeart/2005/8/layout/radial1"/>
    <dgm:cxn modelId="{A54B5ED5-0304-40DC-8CEB-E9A0760ECD0A}" type="presParOf" srcId="{57410D67-E44F-4ADB-81FA-2E1AAA560521}" destId="{B66ECD92-6AA5-4826-8795-A3ABEA8820C3}" srcOrd="19" destOrd="0" presId="urn:microsoft.com/office/officeart/2005/8/layout/radial1"/>
    <dgm:cxn modelId="{CA786A9D-BE5F-4EA8-8BA0-50179CAC5E21}" type="presParOf" srcId="{B66ECD92-6AA5-4826-8795-A3ABEA8820C3}" destId="{4F4ECE8A-E83E-4732-A210-A0952A29F075}" srcOrd="0" destOrd="0" presId="urn:microsoft.com/office/officeart/2005/8/layout/radial1"/>
    <dgm:cxn modelId="{9DDB0D15-6687-41FB-B25D-5F54FB01C099}" type="presParOf" srcId="{57410D67-E44F-4ADB-81FA-2E1AAA560521}" destId="{E1551357-9CF5-4BA8-BDA5-8AB5B6AEC3BD}" srcOrd="20" destOrd="0" presId="urn:microsoft.com/office/officeart/2005/8/layout/radial1"/>
    <dgm:cxn modelId="{127B4559-5A84-439B-8A9E-BFA2084D7616}" type="presParOf" srcId="{57410D67-E44F-4ADB-81FA-2E1AAA560521}" destId="{5C8E8E76-AFA2-4673-AE53-77AEBDDE04A6}" srcOrd="21" destOrd="0" presId="urn:microsoft.com/office/officeart/2005/8/layout/radial1"/>
    <dgm:cxn modelId="{51F1AB51-2FA3-4421-A3B2-19595470F17F}" type="presParOf" srcId="{5C8E8E76-AFA2-4673-AE53-77AEBDDE04A6}" destId="{36B7AB23-6A54-4B36-9F44-0E9D88389B6F}" srcOrd="0" destOrd="0" presId="urn:microsoft.com/office/officeart/2005/8/layout/radial1"/>
    <dgm:cxn modelId="{B3EE68D4-3C51-4FE3-9131-FF3B048FF6FD}" type="presParOf" srcId="{57410D67-E44F-4ADB-81FA-2E1AAA560521}" destId="{96CE684F-6C17-41FD-A2B4-E7D3796A7800}" srcOrd="22" destOrd="0" presId="urn:microsoft.com/office/officeart/2005/8/layout/radial1"/>
    <dgm:cxn modelId="{FB290C7F-A6FF-4C80-8D02-34CD5F260521}" type="presParOf" srcId="{57410D67-E44F-4ADB-81FA-2E1AAA560521}" destId="{CBCBCEEE-46FF-4F80-B750-60FD7556EEB7}" srcOrd="23" destOrd="0" presId="urn:microsoft.com/office/officeart/2005/8/layout/radial1"/>
    <dgm:cxn modelId="{96CC0BDA-7040-45A7-8834-9DE3178FFA81}" type="presParOf" srcId="{CBCBCEEE-46FF-4F80-B750-60FD7556EEB7}" destId="{AAD55E9B-CDB8-4B96-BE28-1BC87E87504A}" srcOrd="0" destOrd="0" presId="urn:microsoft.com/office/officeart/2005/8/layout/radial1"/>
    <dgm:cxn modelId="{80180A04-CA62-4EBA-B1F7-D006C8329261}" type="presParOf" srcId="{57410D67-E44F-4ADB-81FA-2E1AAA560521}" destId="{16BDF371-48C8-4ED1-9CE7-FC1C850C25D1}" srcOrd="24" destOrd="0" presId="urn:microsoft.com/office/officeart/2005/8/layout/radial1"/>
    <dgm:cxn modelId="{5923E0BC-AC59-4705-8693-9D76F2E285F4}" type="presParOf" srcId="{57410D67-E44F-4ADB-81FA-2E1AAA560521}" destId="{6AB7B4AA-7869-4119-AD76-5068900440B4}" srcOrd="25" destOrd="0" presId="urn:microsoft.com/office/officeart/2005/8/layout/radial1"/>
    <dgm:cxn modelId="{2C2C8CD9-0DFB-4ED0-9F41-D695EDEAF522}" type="presParOf" srcId="{6AB7B4AA-7869-4119-AD76-5068900440B4}" destId="{38352BA4-492A-4225-9AAA-9BF5D2AB6413}" srcOrd="0" destOrd="0" presId="urn:microsoft.com/office/officeart/2005/8/layout/radial1"/>
    <dgm:cxn modelId="{E88911FE-BFDA-437E-9E4C-96ADDD3C0454}" type="presParOf" srcId="{57410D67-E44F-4ADB-81FA-2E1AAA560521}" destId="{5E99EA33-414F-431F-BFAA-CEEF91DCBC06}" srcOrd="26" destOrd="0" presId="urn:microsoft.com/office/officeart/2005/8/layout/radial1"/>
    <dgm:cxn modelId="{075875AE-8B9B-4292-B08F-928F31E53FEE}" type="presParOf" srcId="{57410D67-E44F-4ADB-81FA-2E1AAA560521}" destId="{2A8051C1-1E7B-4528-9A91-A11E8DF0BBE4}" srcOrd="27" destOrd="0" presId="urn:microsoft.com/office/officeart/2005/8/layout/radial1"/>
    <dgm:cxn modelId="{991DEF91-58D8-4665-8AAD-14D22972AB43}" type="presParOf" srcId="{2A8051C1-1E7B-4528-9A91-A11E8DF0BBE4}" destId="{D7AB6C20-A2A7-4243-A786-70F7DD50FA10}" srcOrd="0" destOrd="0" presId="urn:microsoft.com/office/officeart/2005/8/layout/radial1"/>
    <dgm:cxn modelId="{E4DCC035-F899-436F-AAE4-C5F2435246B0}" type="presParOf" srcId="{57410D67-E44F-4ADB-81FA-2E1AAA560521}" destId="{5A1EFC02-6EDC-4683-B86F-1E70630A2DA6}" srcOrd="28" destOrd="0" presId="urn:microsoft.com/office/officeart/2005/8/layout/radial1"/>
    <dgm:cxn modelId="{5EB0262B-3637-4D0F-AD38-99FCF4F0EC37}" type="presParOf" srcId="{57410D67-E44F-4ADB-81FA-2E1AAA560521}" destId="{BAF25909-3A53-48CC-ACD3-565520208CB0}" srcOrd="29" destOrd="0" presId="urn:microsoft.com/office/officeart/2005/8/layout/radial1"/>
    <dgm:cxn modelId="{2E4D2F0F-E29D-4F6F-83B9-92DEF78BC98D}" type="presParOf" srcId="{BAF25909-3A53-48CC-ACD3-565520208CB0}" destId="{BFC94910-EFC0-4373-AD0B-FE0E41B06FF0}" srcOrd="0" destOrd="0" presId="urn:microsoft.com/office/officeart/2005/8/layout/radial1"/>
    <dgm:cxn modelId="{92B163E0-A1DF-4F42-8AF0-69FE41488C2D}" type="presParOf" srcId="{57410D67-E44F-4ADB-81FA-2E1AAA560521}" destId="{B8415625-0332-4EF3-B703-56D03C50DBA1}" srcOrd="30" destOrd="0" presId="urn:microsoft.com/office/officeart/2005/8/layout/radial1"/>
    <dgm:cxn modelId="{69922936-D8D0-4018-B611-E198D7F8F927}" type="presParOf" srcId="{57410D67-E44F-4ADB-81FA-2E1AAA560521}" destId="{3345A716-4F6E-4815-91EE-5EA8AB3E57FA}" srcOrd="31" destOrd="0" presId="urn:microsoft.com/office/officeart/2005/8/layout/radial1"/>
    <dgm:cxn modelId="{C37AA59A-B2AF-4B8B-B8B1-BC29B4ED78BD}" type="presParOf" srcId="{3345A716-4F6E-4815-91EE-5EA8AB3E57FA}" destId="{EE8EAD95-3332-479D-BEDB-D995E21894A3}" srcOrd="0" destOrd="0" presId="urn:microsoft.com/office/officeart/2005/8/layout/radial1"/>
    <dgm:cxn modelId="{71DC72F2-1DD0-4B8B-A38C-BA8BD1B5EE2B}" type="presParOf" srcId="{57410D67-E44F-4ADB-81FA-2E1AAA560521}" destId="{50F934BB-95A9-49E5-80E5-739E0B6A3326}" srcOrd="3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D677ED8-3B0A-4F8C-B6E3-FA1EA25FAF45}" type="doc">
      <dgm:prSet loTypeId="urn:microsoft.com/office/officeart/2005/8/layout/pyramid3" loCatId="pyramid" qsTypeId="urn:microsoft.com/office/officeart/2005/8/quickstyle/simple1" qsCatId="simple" csTypeId="urn:microsoft.com/office/officeart/2005/8/colors/accent1_2" csCatId="accent1" phldr="1"/>
      <dgm:spPr/>
    </dgm:pt>
    <dgm:pt modelId="{04C668AC-1F33-4D01-A697-BA860944EE4F}">
      <dgm:prSet phldrT="[Texto]"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es-E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Asamblea Anual</a:t>
          </a:r>
          <a:endParaRPr lang="es-ES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871D207-42CD-418E-9000-F7179CE87662}" type="parTrans" cxnId="{92CE471D-43F8-46CC-8591-96DD8E736D19}">
      <dgm:prSet/>
      <dgm:spPr/>
      <dgm:t>
        <a:bodyPr/>
        <a:lstStyle/>
        <a:p>
          <a:endParaRPr lang="es-ES"/>
        </a:p>
      </dgm:t>
    </dgm:pt>
    <dgm:pt modelId="{FD6E5587-BCF1-4261-B213-DFF31DBBA29F}" type="sibTrans" cxnId="{92CE471D-43F8-46CC-8591-96DD8E736D19}">
      <dgm:prSet/>
      <dgm:spPr/>
      <dgm:t>
        <a:bodyPr/>
        <a:lstStyle/>
        <a:p>
          <a:endParaRPr lang="es-ES"/>
        </a:p>
      </dgm:t>
    </dgm:pt>
    <dgm:pt modelId="{50A6F669-EA88-44B3-96D1-1E484A89AA02}">
      <dgm:prSet phldrT="[Texto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s-E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Plenario de Delegados (mensual)</a:t>
          </a:r>
          <a:endParaRPr lang="es-ES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801FF9C-CB80-47F9-857E-60C79097996F}" type="parTrans" cxnId="{2C0ACEBC-5F31-4C53-B212-E160DDAE58A7}">
      <dgm:prSet/>
      <dgm:spPr/>
      <dgm:t>
        <a:bodyPr/>
        <a:lstStyle/>
        <a:p>
          <a:endParaRPr lang="es-ES"/>
        </a:p>
      </dgm:t>
    </dgm:pt>
    <dgm:pt modelId="{E0D34B8A-46B2-4B15-9818-9F8D88AA18FC}" type="sibTrans" cxnId="{2C0ACEBC-5F31-4C53-B212-E160DDAE58A7}">
      <dgm:prSet/>
      <dgm:spPr/>
      <dgm:t>
        <a:bodyPr/>
        <a:lstStyle/>
        <a:p>
          <a:endParaRPr lang="es-ES"/>
        </a:p>
      </dgm:t>
    </dgm:pt>
    <dgm:pt modelId="{E1FDB99D-ACEB-4DAF-B647-10095135114B}">
      <dgm:prSet phldrT="[Texto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s-E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Comisión Directiva</a:t>
          </a:r>
        </a:p>
        <a:p>
          <a:r>
            <a:rPr lang="es-ES" sz="2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s-E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5 miembros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2CBD887-17C8-49A8-BF83-C31C8B0FCE4F}" type="parTrans" cxnId="{D4D70AE3-73A7-4DF6-8336-8A54A915AC3B}">
      <dgm:prSet/>
      <dgm:spPr/>
      <dgm:t>
        <a:bodyPr/>
        <a:lstStyle/>
        <a:p>
          <a:endParaRPr lang="es-ES"/>
        </a:p>
      </dgm:t>
    </dgm:pt>
    <dgm:pt modelId="{97D9E324-13F0-46C0-A6D5-CF2C5F8C5EC6}" type="sibTrans" cxnId="{D4D70AE3-73A7-4DF6-8336-8A54A915AC3B}">
      <dgm:prSet/>
      <dgm:spPr/>
      <dgm:t>
        <a:bodyPr/>
        <a:lstStyle/>
        <a:p>
          <a:endParaRPr lang="es-ES"/>
        </a:p>
      </dgm:t>
    </dgm:pt>
    <dgm:pt modelId="{7C32A02F-2F41-4CEC-8F37-DCE2C189C6EA}" type="pres">
      <dgm:prSet presAssocID="{FD677ED8-3B0A-4F8C-B6E3-FA1EA25FAF45}" presName="Name0" presStyleCnt="0">
        <dgm:presLayoutVars>
          <dgm:dir/>
          <dgm:animLvl val="lvl"/>
          <dgm:resizeHandles val="exact"/>
        </dgm:presLayoutVars>
      </dgm:prSet>
      <dgm:spPr/>
    </dgm:pt>
    <dgm:pt modelId="{9108F8C6-8401-4D4A-8773-EA63D43AD9EB}" type="pres">
      <dgm:prSet presAssocID="{04C668AC-1F33-4D01-A697-BA860944EE4F}" presName="Name8" presStyleCnt="0"/>
      <dgm:spPr/>
    </dgm:pt>
    <dgm:pt modelId="{704BF3AB-1D81-4885-A2FB-82E38802E73D}" type="pres">
      <dgm:prSet presAssocID="{04C668AC-1F33-4D01-A697-BA860944EE4F}" presName="level" presStyleLbl="node1" presStyleIdx="0" presStyleCnt="3" custScaleY="50995">
        <dgm:presLayoutVars>
          <dgm:chMax val="1"/>
          <dgm:bulletEnabled val="1"/>
        </dgm:presLayoutVars>
      </dgm:prSet>
      <dgm:spPr/>
    </dgm:pt>
    <dgm:pt modelId="{D94674E9-EDFA-4FA1-9746-155F02EC3718}" type="pres">
      <dgm:prSet presAssocID="{04C668AC-1F33-4D01-A697-BA860944EE4F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B703CE30-C26C-4E63-AF18-2C322C676E51}" type="pres">
      <dgm:prSet presAssocID="{50A6F669-EA88-44B3-96D1-1E484A89AA02}" presName="Name8" presStyleCnt="0"/>
      <dgm:spPr/>
    </dgm:pt>
    <dgm:pt modelId="{90EE6422-05F0-4C96-90DB-FA1F9A6BD45F}" type="pres">
      <dgm:prSet presAssocID="{50A6F669-EA88-44B3-96D1-1E484A89AA02}" presName="level" presStyleLbl="node1" presStyleIdx="1" presStyleCnt="3" custScaleY="6034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65CC70F-2FE6-40A6-9453-E84F0C76365D}" type="pres">
      <dgm:prSet presAssocID="{50A6F669-EA88-44B3-96D1-1E484A89AA0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2512DA8-2F08-456F-A8C4-1F00487590B3}" type="pres">
      <dgm:prSet presAssocID="{E1FDB99D-ACEB-4DAF-B647-10095135114B}" presName="Name8" presStyleCnt="0"/>
      <dgm:spPr/>
    </dgm:pt>
    <dgm:pt modelId="{DA608E3B-5FAB-42C8-B9B6-1599DC34BF3F}" type="pres">
      <dgm:prSet presAssocID="{E1FDB99D-ACEB-4DAF-B647-10095135114B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0659273-89AB-4DE9-80C2-016649EA5514}" type="pres">
      <dgm:prSet presAssocID="{E1FDB99D-ACEB-4DAF-B647-10095135114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87A025D-E13D-4805-BFD9-473C56D9D3F4}" type="presOf" srcId="{04C668AC-1F33-4D01-A697-BA860944EE4F}" destId="{D94674E9-EDFA-4FA1-9746-155F02EC3718}" srcOrd="1" destOrd="0" presId="urn:microsoft.com/office/officeart/2005/8/layout/pyramid3"/>
    <dgm:cxn modelId="{690C2F20-033E-4485-BF49-A777796DAB87}" type="presOf" srcId="{04C668AC-1F33-4D01-A697-BA860944EE4F}" destId="{704BF3AB-1D81-4885-A2FB-82E38802E73D}" srcOrd="0" destOrd="0" presId="urn:microsoft.com/office/officeart/2005/8/layout/pyramid3"/>
    <dgm:cxn modelId="{99893FFB-B6B8-416F-96D3-8908CE6DBA66}" type="presOf" srcId="{FD677ED8-3B0A-4F8C-B6E3-FA1EA25FAF45}" destId="{7C32A02F-2F41-4CEC-8F37-DCE2C189C6EA}" srcOrd="0" destOrd="0" presId="urn:microsoft.com/office/officeart/2005/8/layout/pyramid3"/>
    <dgm:cxn modelId="{AE14E43A-B4B5-4FC7-92BA-D39A63BF6266}" type="presOf" srcId="{E1FDB99D-ACEB-4DAF-B647-10095135114B}" destId="{70659273-89AB-4DE9-80C2-016649EA5514}" srcOrd="1" destOrd="0" presId="urn:microsoft.com/office/officeart/2005/8/layout/pyramid3"/>
    <dgm:cxn modelId="{8AD477F7-46A1-4F40-B43A-D350FD6FD8CB}" type="presOf" srcId="{E1FDB99D-ACEB-4DAF-B647-10095135114B}" destId="{DA608E3B-5FAB-42C8-B9B6-1599DC34BF3F}" srcOrd="0" destOrd="0" presId="urn:microsoft.com/office/officeart/2005/8/layout/pyramid3"/>
    <dgm:cxn modelId="{9D4D1108-D799-4A8A-BEE9-50655673372A}" type="presOf" srcId="{50A6F669-EA88-44B3-96D1-1E484A89AA02}" destId="{065CC70F-2FE6-40A6-9453-E84F0C76365D}" srcOrd="1" destOrd="0" presId="urn:microsoft.com/office/officeart/2005/8/layout/pyramid3"/>
    <dgm:cxn modelId="{92CE471D-43F8-46CC-8591-96DD8E736D19}" srcId="{FD677ED8-3B0A-4F8C-B6E3-FA1EA25FAF45}" destId="{04C668AC-1F33-4D01-A697-BA860944EE4F}" srcOrd="0" destOrd="0" parTransId="{5871D207-42CD-418E-9000-F7179CE87662}" sibTransId="{FD6E5587-BCF1-4261-B213-DFF31DBBA29F}"/>
    <dgm:cxn modelId="{83E1ADD1-BD3F-4F5C-A379-5B630AC75A13}" type="presOf" srcId="{50A6F669-EA88-44B3-96D1-1E484A89AA02}" destId="{90EE6422-05F0-4C96-90DB-FA1F9A6BD45F}" srcOrd="0" destOrd="0" presId="urn:microsoft.com/office/officeart/2005/8/layout/pyramid3"/>
    <dgm:cxn modelId="{D4D70AE3-73A7-4DF6-8336-8A54A915AC3B}" srcId="{FD677ED8-3B0A-4F8C-B6E3-FA1EA25FAF45}" destId="{E1FDB99D-ACEB-4DAF-B647-10095135114B}" srcOrd="2" destOrd="0" parTransId="{52CBD887-17C8-49A8-BF83-C31C8B0FCE4F}" sibTransId="{97D9E324-13F0-46C0-A6D5-CF2C5F8C5EC6}"/>
    <dgm:cxn modelId="{2C0ACEBC-5F31-4C53-B212-E160DDAE58A7}" srcId="{FD677ED8-3B0A-4F8C-B6E3-FA1EA25FAF45}" destId="{50A6F669-EA88-44B3-96D1-1E484A89AA02}" srcOrd="1" destOrd="0" parTransId="{5801FF9C-CB80-47F9-857E-60C79097996F}" sibTransId="{E0D34B8A-46B2-4B15-9818-9F8D88AA18FC}"/>
    <dgm:cxn modelId="{C3C75C03-11A5-4CC4-8A8C-DDF5FC5D499D}" type="presParOf" srcId="{7C32A02F-2F41-4CEC-8F37-DCE2C189C6EA}" destId="{9108F8C6-8401-4D4A-8773-EA63D43AD9EB}" srcOrd="0" destOrd="0" presId="urn:microsoft.com/office/officeart/2005/8/layout/pyramid3"/>
    <dgm:cxn modelId="{4470AF78-8F8D-427E-8F18-367547876AF3}" type="presParOf" srcId="{9108F8C6-8401-4D4A-8773-EA63D43AD9EB}" destId="{704BF3AB-1D81-4885-A2FB-82E38802E73D}" srcOrd="0" destOrd="0" presId="urn:microsoft.com/office/officeart/2005/8/layout/pyramid3"/>
    <dgm:cxn modelId="{CFB41339-82FA-484F-888D-D5986DCDF194}" type="presParOf" srcId="{9108F8C6-8401-4D4A-8773-EA63D43AD9EB}" destId="{D94674E9-EDFA-4FA1-9746-155F02EC3718}" srcOrd="1" destOrd="0" presId="urn:microsoft.com/office/officeart/2005/8/layout/pyramid3"/>
    <dgm:cxn modelId="{4818B6FE-258D-41D4-B7FB-33BF144E58B4}" type="presParOf" srcId="{7C32A02F-2F41-4CEC-8F37-DCE2C189C6EA}" destId="{B703CE30-C26C-4E63-AF18-2C322C676E51}" srcOrd="1" destOrd="0" presId="urn:microsoft.com/office/officeart/2005/8/layout/pyramid3"/>
    <dgm:cxn modelId="{21FB3916-8631-47C5-8386-85DF2EA3C918}" type="presParOf" srcId="{B703CE30-C26C-4E63-AF18-2C322C676E51}" destId="{90EE6422-05F0-4C96-90DB-FA1F9A6BD45F}" srcOrd="0" destOrd="0" presId="urn:microsoft.com/office/officeart/2005/8/layout/pyramid3"/>
    <dgm:cxn modelId="{6598ADF5-CA42-436A-8663-DF9C5EEE90D3}" type="presParOf" srcId="{B703CE30-C26C-4E63-AF18-2C322C676E51}" destId="{065CC70F-2FE6-40A6-9453-E84F0C76365D}" srcOrd="1" destOrd="0" presId="urn:microsoft.com/office/officeart/2005/8/layout/pyramid3"/>
    <dgm:cxn modelId="{D917BBB6-9556-499B-8035-2AE085C4A9CC}" type="presParOf" srcId="{7C32A02F-2F41-4CEC-8F37-DCE2C189C6EA}" destId="{02512DA8-2F08-456F-A8C4-1F00487590B3}" srcOrd="2" destOrd="0" presId="urn:microsoft.com/office/officeart/2005/8/layout/pyramid3"/>
    <dgm:cxn modelId="{B471C3F7-7686-4E9A-9258-57BE234850F6}" type="presParOf" srcId="{02512DA8-2F08-456F-A8C4-1F00487590B3}" destId="{DA608E3B-5FAB-42C8-B9B6-1599DC34BF3F}" srcOrd="0" destOrd="0" presId="urn:microsoft.com/office/officeart/2005/8/layout/pyramid3"/>
    <dgm:cxn modelId="{F9DFACB0-94FC-4D57-BCE6-D782F9A56F9A}" type="presParOf" srcId="{02512DA8-2F08-456F-A8C4-1F00487590B3}" destId="{70659273-89AB-4DE9-80C2-016649EA5514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940690-ABE7-48C1-B96B-BE1098A2A2CD}">
      <dsp:nvSpPr>
        <dsp:cNvPr id="0" name=""/>
        <dsp:cNvSpPr/>
      </dsp:nvSpPr>
      <dsp:spPr>
        <a:xfrm rot="5400000">
          <a:off x="-211434" y="213189"/>
          <a:ext cx="1409561" cy="98669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600" kern="1200"/>
        </a:p>
      </dsp:txBody>
      <dsp:txXfrm rot="-5400000">
        <a:off x="1" y="495102"/>
        <a:ext cx="986693" cy="422868"/>
      </dsp:txXfrm>
    </dsp:sp>
    <dsp:sp modelId="{28684773-0735-490E-9A14-F847CF4B0D5C}">
      <dsp:nvSpPr>
        <dsp:cNvPr id="0" name=""/>
        <dsp:cNvSpPr/>
      </dsp:nvSpPr>
      <dsp:spPr>
        <a:xfrm rot="5400000">
          <a:off x="2627527" y="-1639078"/>
          <a:ext cx="916215" cy="419788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b="1" kern="1200" dirty="0" smtClean="0"/>
            <a:t>2004</a:t>
          </a:r>
          <a:endParaRPr lang="es-ES" sz="20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/>
            <a:t>Fundación de AUPC</a:t>
          </a:r>
          <a:endParaRPr lang="es-ES" sz="2000" kern="1200" dirty="0"/>
        </a:p>
      </dsp:txBody>
      <dsp:txXfrm rot="-5400000">
        <a:off x="986694" y="46481"/>
        <a:ext cx="4153156" cy="826763"/>
      </dsp:txXfrm>
    </dsp:sp>
    <dsp:sp modelId="{C0567080-7D89-4011-9D93-AAF280E7D614}">
      <dsp:nvSpPr>
        <dsp:cNvPr id="0" name=""/>
        <dsp:cNvSpPr/>
      </dsp:nvSpPr>
      <dsp:spPr>
        <a:xfrm rot="5400000">
          <a:off x="-211434" y="1426056"/>
          <a:ext cx="1409561" cy="98669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600" kern="1200"/>
        </a:p>
      </dsp:txBody>
      <dsp:txXfrm rot="-5400000">
        <a:off x="1" y="1707969"/>
        <a:ext cx="986693" cy="422868"/>
      </dsp:txXfrm>
    </dsp:sp>
    <dsp:sp modelId="{5898B7E6-BAF0-4C3B-8188-363B27CCB574}">
      <dsp:nvSpPr>
        <dsp:cNvPr id="0" name=""/>
        <dsp:cNvSpPr/>
      </dsp:nvSpPr>
      <dsp:spPr>
        <a:xfrm rot="5400000">
          <a:off x="2627527" y="-426211"/>
          <a:ext cx="916215" cy="419788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b="1" kern="1200" dirty="0" smtClean="0"/>
            <a:t>2006</a:t>
          </a:r>
          <a:endParaRPr lang="es-ES" sz="20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/>
            <a:t>Creación de CALUPROCERD</a:t>
          </a:r>
          <a:endParaRPr lang="es-ES" sz="2000" kern="1200" dirty="0"/>
        </a:p>
      </dsp:txBody>
      <dsp:txXfrm rot="-5400000">
        <a:off x="986694" y="1259348"/>
        <a:ext cx="4153156" cy="826763"/>
      </dsp:txXfrm>
    </dsp:sp>
    <dsp:sp modelId="{3616B382-00BB-42A8-83DF-1918604214EB}">
      <dsp:nvSpPr>
        <dsp:cNvPr id="0" name=""/>
        <dsp:cNvSpPr/>
      </dsp:nvSpPr>
      <dsp:spPr>
        <a:xfrm rot="5400000">
          <a:off x="-211434" y="2638923"/>
          <a:ext cx="1409561" cy="98669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600" kern="1200" dirty="0"/>
        </a:p>
      </dsp:txBody>
      <dsp:txXfrm rot="-5400000">
        <a:off x="1" y="2920836"/>
        <a:ext cx="986693" cy="422868"/>
      </dsp:txXfrm>
    </dsp:sp>
    <dsp:sp modelId="{BA8E7F8C-08B3-4C7E-8101-3B1453942306}">
      <dsp:nvSpPr>
        <dsp:cNvPr id="0" name=""/>
        <dsp:cNvSpPr/>
      </dsp:nvSpPr>
      <dsp:spPr>
        <a:xfrm rot="5400000">
          <a:off x="2627527" y="786654"/>
          <a:ext cx="916215" cy="419788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b="1" kern="1200" dirty="0" smtClean="0"/>
            <a:t>2014</a:t>
          </a:r>
          <a:endParaRPr lang="es-ES" sz="20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/>
            <a:t>Convenio con Ministerio del Interior</a:t>
          </a:r>
          <a:endParaRPr lang="es-ES" sz="2000" kern="1200" dirty="0"/>
        </a:p>
      </dsp:txBody>
      <dsp:txXfrm rot="-5400000">
        <a:off x="986694" y="2472213"/>
        <a:ext cx="4153156" cy="8267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90C672-F9F2-4C23-AA69-3123C7F18CC8}">
      <dsp:nvSpPr>
        <dsp:cNvPr id="0" name=""/>
        <dsp:cNvSpPr/>
      </dsp:nvSpPr>
      <dsp:spPr>
        <a:xfrm>
          <a:off x="4055043" y="3078373"/>
          <a:ext cx="880575" cy="880575"/>
        </a:xfrm>
        <a:prstGeom prst="ellipse">
          <a:avLst/>
        </a:prstGeom>
        <a:solidFill>
          <a:srgbClr val="00206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  <a:sp3d extrusionH="28000" prstMaterial="matte"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Plenario de Delegados</a:t>
          </a:r>
          <a:endParaRPr lang="es-ES" sz="11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184000" y="3207330"/>
        <a:ext cx="622661" cy="622661"/>
      </dsp:txXfrm>
    </dsp:sp>
    <dsp:sp modelId="{B5F6F674-BB8B-457D-998A-F9367E198053}">
      <dsp:nvSpPr>
        <dsp:cNvPr id="0" name=""/>
        <dsp:cNvSpPr/>
      </dsp:nvSpPr>
      <dsp:spPr>
        <a:xfrm rot="16319634">
          <a:off x="3462077" y="1984315"/>
          <a:ext cx="2172741" cy="17222"/>
        </a:xfrm>
        <a:custGeom>
          <a:avLst/>
          <a:gdLst/>
          <a:ahLst/>
          <a:cxnLst/>
          <a:rect l="0" t="0" r="0" b="0"/>
          <a:pathLst>
            <a:path>
              <a:moveTo>
                <a:pt x="0" y="8611"/>
              </a:moveTo>
              <a:lnTo>
                <a:pt x="2172741" y="8611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700" kern="1200"/>
        </a:p>
      </dsp:txBody>
      <dsp:txXfrm>
        <a:off x="4494129" y="1938608"/>
        <a:ext cx="108637" cy="108637"/>
      </dsp:txXfrm>
    </dsp:sp>
    <dsp:sp modelId="{56611CBE-1618-4848-AFD6-19D5FA1A0268}">
      <dsp:nvSpPr>
        <dsp:cNvPr id="0" name=""/>
        <dsp:cNvSpPr/>
      </dsp:nvSpPr>
      <dsp:spPr>
        <a:xfrm>
          <a:off x="4161277" y="26905"/>
          <a:ext cx="880575" cy="880575"/>
        </a:xfrm>
        <a:prstGeom prst="ellipse">
          <a:avLst/>
        </a:prstGeom>
        <a:solidFill>
          <a:schemeClr val="tx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  <a:sp3d extrusionH="28000" prstMaterial="matte"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9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Salto</a:t>
          </a:r>
          <a:endParaRPr lang="es-ES" sz="9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290234" y="155862"/>
        <a:ext cx="622661" cy="622661"/>
      </dsp:txXfrm>
    </dsp:sp>
    <dsp:sp modelId="{4271D6B7-B774-4EE1-BA23-49297CB32F29}">
      <dsp:nvSpPr>
        <dsp:cNvPr id="0" name=""/>
        <dsp:cNvSpPr/>
      </dsp:nvSpPr>
      <dsp:spPr>
        <a:xfrm rot="17611657">
          <a:off x="4009141" y="2096194"/>
          <a:ext cx="2203522" cy="17222"/>
        </a:xfrm>
        <a:custGeom>
          <a:avLst/>
          <a:gdLst/>
          <a:ahLst/>
          <a:cxnLst/>
          <a:rect l="0" t="0" r="0" b="0"/>
          <a:pathLst>
            <a:path>
              <a:moveTo>
                <a:pt x="0" y="8611"/>
              </a:moveTo>
              <a:lnTo>
                <a:pt x="2203522" y="8611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700" kern="1200"/>
        </a:p>
      </dsp:txBody>
      <dsp:txXfrm>
        <a:off x="5055814" y="2049717"/>
        <a:ext cx="110176" cy="110176"/>
      </dsp:txXfrm>
    </dsp:sp>
    <dsp:sp modelId="{34E3882C-3CB8-4130-AFC9-133797353FCE}">
      <dsp:nvSpPr>
        <dsp:cNvPr id="0" name=""/>
        <dsp:cNvSpPr/>
      </dsp:nvSpPr>
      <dsp:spPr>
        <a:xfrm>
          <a:off x="5286187" y="250663"/>
          <a:ext cx="880575" cy="880575"/>
        </a:xfrm>
        <a:prstGeom prst="ellipse">
          <a:avLst/>
        </a:prstGeom>
        <a:solidFill>
          <a:schemeClr val="tx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  <a:sp3d extrusionH="28000" prstMaterial="matte"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9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PROCERES</a:t>
          </a:r>
          <a:endParaRPr lang="es-ES" sz="9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415144" y="379620"/>
        <a:ext cx="622661" cy="622661"/>
      </dsp:txXfrm>
    </dsp:sp>
    <dsp:sp modelId="{4AD2F436-DE76-4950-B9E1-2C4B3FEC45BB}">
      <dsp:nvSpPr>
        <dsp:cNvPr id="0" name=""/>
        <dsp:cNvSpPr/>
      </dsp:nvSpPr>
      <dsp:spPr>
        <a:xfrm rot="18895519">
          <a:off x="4481114" y="2414799"/>
          <a:ext cx="2213228" cy="17222"/>
        </a:xfrm>
        <a:custGeom>
          <a:avLst/>
          <a:gdLst/>
          <a:ahLst/>
          <a:cxnLst/>
          <a:rect l="0" t="0" r="0" b="0"/>
          <a:pathLst>
            <a:path>
              <a:moveTo>
                <a:pt x="0" y="8611"/>
              </a:moveTo>
              <a:lnTo>
                <a:pt x="2213228" y="8611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700" kern="1200"/>
        </a:p>
      </dsp:txBody>
      <dsp:txXfrm>
        <a:off x="5532398" y="2368080"/>
        <a:ext cx="110661" cy="110661"/>
      </dsp:txXfrm>
    </dsp:sp>
    <dsp:sp modelId="{6F21D749-19DF-41E5-9FFD-95CDC4615E1D}">
      <dsp:nvSpPr>
        <dsp:cNvPr id="0" name=""/>
        <dsp:cNvSpPr/>
      </dsp:nvSpPr>
      <dsp:spPr>
        <a:xfrm>
          <a:off x="6239839" y="887873"/>
          <a:ext cx="880575" cy="880575"/>
        </a:xfrm>
        <a:prstGeom prst="ellipse">
          <a:avLst/>
        </a:prstGeom>
        <a:solidFill>
          <a:schemeClr val="tx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  <a:sp3d extrusionH="28000" prstMaterial="matte"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9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Río Negro-Soriano</a:t>
          </a:r>
          <a:endParaRPr lang="es-ES" sz="9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368796" y="1016830"/>
        <a:ext cx="622661" cy="622661"/>
      </dsp:txXfrm>
    </dsp:sp>
    <dsp:sp modelId="{85A7B689-B080-4B06-825A-07AC358B739F}">
      <dsp:nvSpPr>
        <dsp:cNvPr id="0" name=""/>
        <dsp:cNvSpPr/>
      </dsp:nvSpPr>
      <dsp:spPr>
        <a:xfrm rot="20179969">
          <a:off x="4806044" y="2891625"/>
          <a:ext cx="2200579" cy="17222"/>
        </a:xfrm>
        <a:custGeom>
          <a:avLst/>
          <a:gdLst/>
          <a:ahLst/>
          <a:cxnLst/>
          <a:rect l="0" t="0" r="0" b="0"/>
          <a:pathLst>
            <a:path>
              <a:moveTo>
                <a:pt x="0" y="8611"/>
              </a:moveTo>
              <a:lnTo>
                <a:pt x="2200579" y="8611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700" kern="1200"/>
        </a:p>
      </dsp:txBody>
      <dsp:txXfrm>
        <a:off x="5851319" y="2845222"/>
        <a:ext cx="110028" cy="110028"/>
      </dsp:txXfrm>
    </dsp:sp>
    <dsp:sp modelId="{5B8EA67B-7C30-444C-9098-427AFFA8FF11}">
      <dsp:nvSpPr>
        <dsp:cNvPr id="0" name=""/>
        <dsp:cNvSpPr/>
      </dsp:nvSpPr>
      <dsp:spPr>
        <a:xfrm>
          <a:off x="6877050" y="1841526"/>
          <a:ext cx="880575" cy="880575"/>
        </a:xfrm>
        <a:prstGeom prst="ellipse">
          <a:avLst/>
        </a:prstGeom>
        <a:solidFill>
          <a:schemeClr val="tx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  <a:sp3d extrusionH="28000" prstMaterial="matte"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9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San José</a:t>
          </a:r>
          <a:endParaRPr lang="es-ES" sz="9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006007" y="1970483"/>
        <a:ext cx="622661" cy="622661"/>
      </dsp:txXfrm>
    </dsp:sp>
    <dsp:sp modelId="{4DA4A95B-3084-46DA-9871-9D8B0DC46E82}">
      <dsp:nvSpPr>
        <dsp:cNvPr id="0" name=""/>
        <dsp:cNvSpPr/>
      </dsp:nvSpPr>
      <dsp:spPr>
        <a:xfrm rot="21473713">
          <a:off x="4934590" y="3454080"/>
          <a:ext cx="2167246" cy="17222"/>
        </a:xfrm>
        <a:custGeom>
          <a:avLst/>
          <a:gdLst/>
          <a:ahLst/>
          <a:cxnLst/>
          <a:rect l="0" t="0" r="0" b="0"/>
          <a:pathLst>
            <a:path>
              <a:moveTo>
                <a:pt x="0" y="8611"/>
              </a:moveTo>
              <a:lnTo>
                <a:pt x="2167246" y="8611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700" kern="1200"/>
        </a:p>
      </dsp:txBody>
      <dsp:txXfrm>
        <a:off x="5964032" y="3408511"/>
        <a:ext cx="108362" cy="108362"/>
      </dsp:txXfrm>
    </dsp:sp>
    <dsp:sp modelId="{F791E52B-97B0-4C5E-8923-5FC7CE391C81}">
      <dsp:nvSpPr>
        <dsp:cNvPr id="0" name=""/>
        <dsp:cNvSpPr/>
      </dsp:nvSpPr>
      <dsp:spPr>
        <a:xfrm>
          <a:off x="7100808" y="2966435"/>
          <a:ext cx="880575" cy="880575"/>
        </a:xfrm>
        <a:prstGeom prst="ellipse">
          <a:avLst/>
        </a:prstGeom>
        <a:solidFill>
          <a:schemeClr val="tx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  <a:sp3d extrusionH="28000" prstMaterial="matte"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9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Chacra de Porongos</a:t>
          </a:r>
          <a:endParaRPr lang="es-ES" sz="9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229765" y="3095392"/>
        <a:ext cx="622661" cy="622661"/>
      </dsp:txXfrm>
    </dsp:sp>
    <dsp:sp modelId="{B467F434-D49E-4F59-958A-D19523F741AB}">
      <dsp:nvSpPr>
        <dsp:cNvPr id="0" name=""/>
        <dsp:cNvSpPr/>
      </dsp:nvSpPr>
      <dsp:spPr>
        <a:xfrm rot="1184750">
          <a:off x="4847469" y="4016535"/>
          <a:ext cx="2117730" cy="17222"/>
        </a:xfrm>
        <a:custGeom>
          <a:avLst/>
          <a:gdLst/>
          <a:ahLst/>
          <a:cxnLst/>
          <a:rect l="0" t="0" r="0" b="0"/>
          <a:pathLst>
            <a:path>
              <a:moveTo>
                <a:pt x="0" y="8611"/>
              </a:moveTo>
              <a:lnTo>
                <a:pt x="2117730" y="8611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700" kern="1200"/>
        </a:p>
      </dsp:txBody>
      <dsp:txXfrm>
        <a:off x="5853391" y="3972203"/>
        <a:ext cx="105886" cy="105886"/>
      </dsp:txXfrm>
    </dsp:sp>
    <dsp:sp modelId="{B8FF3EBC-E96A-4AC7-B188-7684884BAC2B}">
      <dsp:nvSpPr>
        <dsp:cNvPr id="0" name=""/>
        <dsp:cNvSpPr/>
      </dsp:nvSpPr>
      <dsp:spPr>
        <a:xfrm>
          <a:off x="6877050" y="4091345"/>
          <a:ext cx="880575" cy="880575"/>
        </a:xfrm>
        <a:prstGeom prst="ellipse">
          <a:avLst/>
        </a:prstGeom>
        <a:solidFill>
          <a:schemeClr val="tx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  <a:sp3d extrusionH="28000" prstMaterial="matte"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9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Lavalleja</a:t>
          </a:r>
          <a:endParaRPr lang="es-ES" sz="9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006007" y="4220302"/>
        <a:ext cx="622661" cy="622661"/>
      </dsp:txXfrm>
    </dsp:sp>
    <dsp:sp modelId="{438EF0BA-730E-4677-9550-C8DEEABA6880}">
      <dsp:nvSpPr>
        <dsp:cNvPr id="0" name=""/>
        <dsp:cNvSpPr/>
      </dsp:nvSpPr>
      <dsp:spPr>
        <a:xfrm rot="2519500">
          <a:off x="4558242" y="4493361"/>
          <a:ext cx="2058973" cy="17222"/>
        </a:xfrm>
        <a:custGeom>
          <a:avLst/>
          <a:gdLst/>
          <a:ahLst/>
          <a:cxnLst/>
          <a:rect l="0" t="0" r="0" b="0"/>
          <a:pathLst>
            <a:path>
              <a:moveTo>
                <a:pt x="0" y="8611"/>
              </a:moveTo>
              <a:lnTo>
                <a:pt x="2058973" y="8611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700" kern="1200"/>
        </a:p>
      </dsp:txBody>
      <dsp:txXfrm>
        <a:off x="5536254" y="4450498"/>
        <a:ext cx="102948" cy="102948"/>
      </dsp:txXfrm>
    </dsp:sp>
    <dsp:sp modelId="{85659593-68FE-46FD-990F-81B3DBBD71BB}">
      <dsp:nvSpPr>
        <dsp:cNvPr id="0" name=""/>
        <dsp:cNvSpPr/>
      </dsp:nvSpPr>
      <dsp:spPr>
        <a:xfrm>
          <a:off x="6239839" y="5044997"/>
          <a:ext cx="880575" cy="880575"/>
        </a:xfrm>
        <a:prstGeom prst="ellipse">
          <a:avLst/>
        </a:prstGeom>
        <a:solidFill>
          <a:schemeClr val="tx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  <a:sp3d extrusionH="28000" prstMaterial="matte"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9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Rivera</a:t>
          </a:r>
          <a:endParaRPr lang="es-ES" sz="9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368796" y="5173954"/>
        <a:ext cx="622661" cy="622661"/>
      </dsp:txXfrm>
    </dsp:sp>
    <dsp:sp modelId="{C113DDAA-DDD6-4DC4-AAD0-258F2456851E}">
      <dsp:nvSpPr>
        <dsp:cNvPr id="0" name=""/>
        <dsp:cNvSpPr/>
      </dsp:nvSpPr>
      <dsp:spPr>
        <a:xfrm rot="3881658">
          <a:off x="4111080" y="4811966"/>
          <a:ext cx="1999645" cy="17222"/>
        </a:xfrm>
        <a:custGeom>
          <a:avLst/>
          <a:gdLst/>
          <a:ahLst/>
          <a:cxnLst/>
          <a:rect l="0" t="0" r="0" b="0"/>
          <a:pathLst>
            <a:path>
              <a:moveTo>
                <a:pt x="0" y="8611"/>
              </a:moveTo>
              <a:lnTo>
                <a:pt x="1999645" y="8611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700" kern="1200"/>
        </a:p>
      </dsp:txBody>
      <dsp:txXfrm>
        <a:off x="5060911" y="4770587"/>
        <a:ext cx="99982" cy="99982"/>
      </dsp:txXfrm>
    </dsp:sp>
    <dsp:sp modelId="{18E74C71-D30C-4542-AA49-CB8C16DC4839}">
      <dsp:nvSpPr>
        <dsp:cNvPr id="0" name=""/>
        <dsp:cNvSpPr/>
      </dsp:nvSpPr>
      <dsp:spPr>
        <a:xfrm>
          <a:off x="5286187" y="5682208"/>
          <a:ext cx="880575" cy="880575"/>
        </a:xfrm>
        <a:prstGeom prst="ellipse">
          <a:avLst/>
        </a:prstGeom>
        <a:solidFill>
          <a:schemeClr val="tx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  <a:sp3d extrusionH="28000" prstMaterial="matte"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9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ACCCACEL Río Branco</a:t>
          </a:r>
          <a:endParaRPr lang="es-ES" sz="9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415144" y="5811165"/>
        <a:ext cx="622661" cy="622661"/>
      </dsp:txXfrm>
    </dsp:sp>
    <dsp:sp modelId="{3865A399-C1CA-4BE3-8E6A-BDF1A68C5958}">
      <dsp:nvSpPr>
        <dsp:cNvPr id="0" name=""/>
        <dsp:cNvSpPr/>
      </dsp:nvSpPr>
      <dsp:spPr>
        <a:xfrm rot="5270902">
          <a:off x="3573941" y="4923846"/>
          <a:ext cx="1949013" cy="17222"/>
        </a:xfrm>
        <a:custGeom>
          <a:avLst/>
          <a:gdLst/>
          <a:ahLst/>
          <a:cxnLst/>
          <a:rect l="0" t="0" r="0" b="0"/>
          <a:pathLst>
            <a:path>
              <a:moveTo>
                <a:pt x="0" y="8611"/>
              </a:moveTo>
              <a:lnTo>
                <a:pt x="1949013" y="8611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600" kern="1200"/>
        </a:p>
      </dsp:txBody>
      <dsp:txXfrm>
        <a:off x="4499722" y="4883732"/>
        <a:ext cx="97450" cy="97450"/>
      </dsp:txXfrm>
    </dsp:sp>
    <dsp:sp modelId="{1E954A10-1327-47E3-BC7E-ECC470F7566E}">
      <dsp:nvSpPr>
        <dsp:cNvPr id="0" name=""/>
        <dsp:cNvSpPr/>
      </dsp:nvSpPr>
      <dsp:spPr>
        <a:xfrm>
          <a:off x="4161277" y="5905966"/>
          <a:ext cx="880575" cy="880575"/>
        </a:xfrm>
        <a:prstGeom prst="ellipse">
          <a:avLst/>
        </a:prstGeom>
        <a:solidFill>
          <a:schemeClr val="tx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  <a:sp3d extrusionH="28000" prstMaterial="matte"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9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ACCCACEL Melo</a:t>
          </a:r>
          <a:endParaRPr lang="es-ES" sz="9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290234" y="6034923"/>
        <a:ext cx="622661" cy="622661"/>
      </dsp:txXfrm>
    </dsp:sp>
    <dsp:sp modelId="{B66ECD92-6AA5-4826-8795-A3ABEA8820C3}">
      <dsp:nvSpPr>
        <dsp:cNvPr id="0" name=""/>
        <dsp:cNvSpPr/>
      </dsp:nvSpPr>
      <dsp:spPr>
        <a:xfrm rot="6681989">
          <a:off x="3028277" y="4811966"/>
          <a:ext cx="1915431" cy="17222"/>
        </a:xfrm>
        <a:custGeom>
          <a:avLst/>
          <a:gdLst/>
          <a:ahLst/>
          <a:cxnLst/>
          <a:rect l="0" t="0" r="0" b="0"/>
          <a:pathLst>
            <a:path>
              <a:moveTo>
                <a:pt x="0" y="8611"/>
              </a:moveTo>
              <a:lnTo>
                <a:pt x="1915431" y="8611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600" kern="1200"/>
        </a:p>
      </dsp:txBody>
      <dsp:txXfrm rot="10800000">
        <a:off x="3938107" y="4772692"/>
        <a:ext cx="95771" cy="95771"/>
      </dsp:txXfrm>
    </dsp:sp>
    <dsp:sp modelId="{E1551357-9CF5-4BA8-BDA5-8AB5B6AEC3BD}">
      <dsp:nvSpPr>
        <dsp:cNvPr id="0" name=""/>
        <dsp:cNvSpPr/>
      </dsp:nvSpPr>
      <dsp:spPr>
        <a:xfrm>
          <a:off x="3036368" y="5682208"/>
          <a:ext cx="880575" cy="880575"/>
        </a:xfrm>
        <a:prstGeom prst="ellipse">
          <a:avLst/>
        </a:prstGeom>
        <a:solidFill>
          <a:schemeClr val="tx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  <a:sp3d extrusionH="28000" prstMaterial="matte"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9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UPROCEC</a:t>
          </a:r>
          <a:endParaRPr lang="es-ES" sz="9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165325" y="5811165"/>
        <a:ext cx="622661" cy="622661"/>
      </dsp:txXfrm>
    </dsp:sp>
    <dsp:sp modelId="{5C8E8E76-AFA2-4673-AE53-77AEBDDE04A6}">
      <dsp:nvSpPr>
        <dsp:cNvPr id="0" name=""/>
        <dsp:cNvSpPr/>
      </dsp:nvSpPr>
      <dsp:spPr>
        <a:xfrm rot="8104977">
          <a:off x="2556823" y="4493361"/>
          <a:ext cx="1904687" cy="17222"/>
        </a:xfrm>
        <a:custGeom>
          <a:avLst/>
          <a:gdLst/>
          <a:ahLst/>
          <a:cxnLst/>
          <a:rect l="0" t="0" r="0" b="0"/>
          <a:pathLst>
            <a:path>
              <a:moveTo>
                <a:pt x="0" y="8611"/>
              </a:moveTo>
              <a:lnTo>
                <a:pt x="1904687" y="8611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600" kern="1200"/>
        </a:p>
      </dsp:txBody>
      <dsp:txXfrm rot="10800000">
        <a:off x="3461549" y="4454356"/>
        <a:ext cx="95234" cy="95234"/>
      </dsp:txXfrm>
    </dsp:sp>
    <dsp:sp modelId="{96CE684F-6C17-41FD-A2B4-E7D3796A7800}">
      <dsp:nvSpPr>
        <dsp:cNvPr id="0" name=""/>
        <dsp:cNvSpPr/>
      </dsp:nvSpPr>
      <dsp:spPr>
        <a:xfrm>
          <a:off x="2082715" y="5044997"/>
          <a:ext cx="880575" cy="880575"/>
        </a:xfrm>
        <a:prstGeom prst="ellipse">
          <a:avLst/>
        </a:prstGeom>
        <a:solidFill>
          <a:schemeClr val="tx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  <a:sp3d extrusionH="28000" prstMaterial="matte"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9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Barrancas</a:t>
          </a:r>
          <a:endParaRPr lang="es-ES" sz="9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211672" y="5173954"/>
        <a:ext cx="622661" cy="622661"/>
      </dsp:txXfrm>
    </dsp:sp>
    <dsp:sp modelId="{CBCBCEEE-46FF-4F80-B750-60FD7556EEB7}">
      <dsp:nvSpPr>
        <dsp:cNvPr id="0" name=""/>
        <dsp:cNvSpPr/>
      </dsp:nvSpPr>
      <dsp:spPr>
        <a:xfrm rot="9527085">
          <a:off x="2231224" y="4016535"/>
          <a:ext cx="1918674" cy="17222"/>
        </a:xfrm>
        <a:custGeom>
          <a:avLst/>
          <a:gdLst/>
          <a:ahLst/>
          <a:cxnLst/>
          <a:rect l="0" t="0" r="0" b="0"/>
          <a:pathLst>
            <a:path>
              <a:moveTo>
                <a:pt x="0" y="8611"/>
              </a:moveTo>
              <a:lnTo>
                <a:pt x="1918674" y="8611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600" kern="1200"/>
        </a:p>
      </dsp:txBody>
      <dsp:txXfrm rot="10800000">
        <a:off x="3142595" y="3977180"/>
        <a:ext cx="95933" cy="95933"/>
      </dsp:txXfrm>
    </dsp:sp>
    <dsp:sp modelId="{16BDF371-48C8-4ED1-9CE7-FC1C850C25D1}">
      <dsp:nvSpPr>
        <dsp:cNvPr id="0" name=""/>
        <dsp:cNvSpPr/>
      </dsp:nvSpPr>
      <dsp:spPr>
        <a:xfrm>
          <a:off x="1445505" y="4091345"/>
          <a:ext cx="880575" cy="880575"/>
        </a:xfrm>
        <a:prstGeom prst="ellipse">
          <a:avLst/>
        </a:prstGeom>
        <a:solidFill>
          <a:schemeClr val="tx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  <a:sp3d extrusionH="28000" prstMaterial="matte"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9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Arenales</a:t>
          </a:r>
          <a:endParaRPr lang="es-ES" sz="9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574462" y="4220302"/>
        <a:ext cx="622661" cy="622661"/>
      </dsp:txXfrm>
    </dsp:sp>
    <dsp:sp modelId="{6AB7B4AA-7869-4119-AD76-5068900440B4}">
      <dsp:nvSpPr>
        <dsp:cNvPr id="0" name=""/>
        <dsp:cNvSpPr/>
      </dsp:nvSpPr>
      <dsp:spPr>
        <a:xfrm rot="10935747">
          <a:off x="2101217" y="3454080"/>
          <a:ext cx="1954931" cy="17222"/>
        </a:xfrm>
        <a:custGeom>
          <a:avLst/>
          <a:gdLst/>
          <a:ahLst/>
          <a:cxnLst/>
          <a:rect l="0" t="0" r="0" b="0"/>
          <a:pathLst>
            <a:path>
              <a:moveTo>
                <a:pt x="0" y="8611"/>
              </a:moveTo>
              <a:lnTo>
                <a:pt x="1954931" y="8611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700" kern="1200"/>
        </a:p>
      </dsp:txBody>
      <dsp:txXfrm rot="10800000">
        <a:off x="3029809" y="3413818"/>
        <a:ext cx="97746" cy="97746"/>
      </dsp:txXfrm>
    </dsp:sp>
    <dsp:sp modelId="{5E99EA33-414F-431F-BFAA-CEEF91DCBC06}">
      <dsp:nvSpPr>
        <dsp:cNvPr id="0" name=""/>
        <dsp:cNvSpPr/>
      </dsp:nvSpPr>
      <dsp:spPr>
        <a:xfrm>
          <a:off x="1221747" y="2966435"/>
          <a:ext cx="880575" cy="880575"/>
        </a:xfrm>
        <a:prstGeom prst="ellipse">
          <a:avLst/>
        </a:prstGeom>
        <a:solidFill>
          <a:schemeClr val="tx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  <a:sp3d extrusionH="28000" prstMaterial="matte"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9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El Alero</a:t>
          </a:r>
          <a:endParaRPr lang="es-ES" sz="9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350704" y="3095392"/>
        <a:ext cx="622661" cy="622661"/>
      </dsp:txXfrm>
    </dsp:sp>
    <dsp:sp modelId="{2A8051C1-1E7B-4528-9A91-A11E8DF0BBE4}">
      <dsp:nvSpPr>
        <dsp:cNvPr id="0" name=""/>
        <dsp:cNvSpPr/>
      </dsp:nvSpPr>
      <dsp:spPr>
        <a:xfrm rot="12321578">
          <a:off x="2186942" y="2891625"/>
          <a:ext cx="2007240" cy="17222"/>
        </a:xfrm>
        <a:custGeom>
          <a:avLst/>
          <a:gdLst/>
          <a:ahLst/>
          <a:cxnLst/>
          <a:rect l="0" t="0" r="0" b="0"/>
          <a:pathLst>
            <a:path>
              <a:moveTo>
                <a:pt x="0" y="8611"/>
              </a:moveTo>
              <a:lnTo>
                <a:pt x="2007240" y="8611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700" kern="1200"/>
        </a:p>
      </dsp:txBody>
      <dsp:txXfrm rot="10800000">
        <a:off x="3140381" y="2850056"/>
        <a:ext cx="100362" cy="100362"/>
      </dsp:txXfrm>
    </dsp:sp>
    <dsp:sp modelId="{5A1EFC02-6EDC-4683-B86F-1E70630A2DA6}">
      <dsp:nvSpPr>
        <dsp:cNvPr id="0" name=""/>
        <dsp:cNvSpPr/>
      </dsp:nvSpPr>
      <dsp:spPr>
        <a:xfrm>
          <a:off x="1445505" y="1841526"/>
          <a:ext cx="880575" cy="880575"/>
        </a:xfrm>
        <a:prstGeom prst="ellipse">
          <a:avLst/>
        </a:prstGeom>
        <a:solidFill>
          <a:schemeClr val="tx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  <a:sp3d extrusionH="28000" prstMaterial="matte"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9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San Jacinto</a:t>
          </a:r>
          <a:endParaRPr lang="es-ES" sz="9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574462" y="1970483"/>
        <a:ext cx="622661" cy="622661"/>
      </dsp:txXfrm>
    </dsp:sp>
    <dsp:sp modelId="{BAF25909-3A53-48CC-ACD3-565520208CB0}">
      <dsp:nvSpPr>
        <dsp:cNvPr id="0" name=""/>
        <dsp:cNvSpPr/>
      </dsp:nvSpPr>
      <dsp:spPr>
        <a:xfrm rot="13680006">
          <a:off x="2475653" y="2414799"/>
          <a:ext cx="2067027" cy="17222"/>
        </a:xfrm>
        <a:custGeom>
          <a:avLst/>
          <a:gdLst/>
          <a:ahLst/>
          <a:cxnLst/>
          <a:rect l="0" t="0" r="0" b="0"/>
          <a:pathLst>
            <a:path>
              <a:moveTo>
                <a:pt x="0" y="8611"/>
              </a:moveTo>
              <a:lnTo>
                <a:pt x="2067027" y="8611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700" kern="1200"/>
        </a:p>
      </dsp:txBody>
      <dsp:txXfrm rot="10800000">
        <a:off x="3457491" y="2371735"/>
        <a:ext cx="103351" cy="103351"/>
      </dsp:txXfrm>
    </dsp:sp>
    <dsp:sp modelId="{B8415625-0332-4EF3-B703-56D03C50DBA1}">
      <dsp:nvSpPr>
        <dsp:cNvPr id="0" name=""/>
        <dsp:cNvSpPr/>
      </dsp:nvSpPr>
      <dsp:spPr>
        <a:xfrm>
          <a:off x="2082715" y="887873"/>
          <a:ext cx="880575" cy="880575"/>
        </a:xfrm>
        <a:prstGeom prst="ellipse">
          <a:avLst/>
        </a:prstGeom>
        <a:solidFill>
          <a:schemeClr val="tx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  <a:sp3d extrusionH="28000" prstMaterial="matte"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9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Totoral</a:t>
          </a:r>
          <a:endParaRPr lang="es-ES" sz="9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211672" y="1016830"/>
        <a:ext cx="622661" cy="622661"/>
      </dsp:txXfrm>
    </dsp:sp>
    <dsp:sp modelId="{3345A716-4F6E-4815-91EE-5EA8AB3E57FA}">
      <dsp:nvSpPr>
        <dsp:cNvPr id="0" name=""/>
        <dsp:cNvSpPr/>
      </dsp:nvSpPr>
      <dsp:spPr>
        <a:xfrm rot="15011315">
          <a:off x="2923480" y="2096194"/>
          <a:ext cx="2125026" cy="17222"/>
        </a:xfrm>
        <a:custGeom>
          <a:avLst/>
          <a:gdLst/>
          <a:ahLst/>
          <a:cxnLst/>
          <a:rect l="0" t="0" r="0" b="0"/>
          <a:pathLst>
            <a:path>
              <a:moveTo>
                <a:pt x="0" y="8611"/>
              </a:moveTo>
              <a:lnTo>
                <a:pt x="2125026" y="8611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700" kern="1200"/>
        </a:p>
      </dsp:txBody>
      <dsp:txXfrm rot="10800000">
        <a:off x="3932867" y="2051680"/>
        <a:ext cx="106251" cy="106251"/>
      </dsp:txXfrm>
    </dsp:sp>
    <dsp:sp modelId="{50F934BB-95A9-49E5-80E5-739E0B6A3326}">
      <dsp:nvSpPr>
        <dsp:cNvPr id="0" name=""/>
        <dsp:cNvSpPr/>
      </dsp:nvSpPr>
      <dsp:spPr>
        <a:xfrm>
          <a:off x="3036368" y="250663"/>
          <a:ext cx="880575" cy="880575"/>
        </a:xfrm>
        <a:prstGeom prst="ellipse">
          <a:avLst/>
        </a:prstGeom>
        <a:solidFill>
          <a:schemeClr val="tx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  <a:sp3d extrusionH="28000" prstMaterial="matte"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9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PROCERCAM</a:t>
          </a:r>
          <a:endParaRPr lang="es-ES" sz="9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165325" y="379620"/>
        <a:ext cx="622661" cy="62266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4BF3AB-1D81-4885-A2FB-82E38802E73D}">
      <dsp:nvSpPr>
        <dsp:cNvPr id="0" name=""/>
        <dsp:cNvSpPr/>
      </dsp:nvSpPr>
      <dsp:spPr>
        <a:xfrm rot="10800000">
          <a:off x="0" y="0"/>
          <a:ext cx="7623474" cy="1192317"/>
        </a:xfrm>
        <a:prstGeom prst="trapezoid">
          <a:avLst>
            <a:gd name="adj" fmla="val 77141"/>
          </a:avLst>
        </a:prstGeom>
        <a:solidFill>
          <a:schemeClr val="tx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4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Asamblea Anual</a:t>
          </a:r>
          <a:endParaRPr lang="es-ES" sz="34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10800000">
        <a:off x="1334107" y="0"/>
        <a:ext cx="4955258" cy="1192317"/>
      </dsp:txXfrm>
    </dsp:sp>
    <dsp:sp modelId="{90EE6422-05F0-4C96-90DB-FA1F9A6BD45F}">
      <dsp:nvSpPr>
        <dsp:cNvPr id="0" name=""/>
        <dsp:cNvSpPr/>
      </dsp:nvSpPr>
      <dsp:spPr>
        <a:xfrm rot="10800000">
          <a:off x="919769" y="1192317"/>
          <a:ext cx="5783934" cy="1410813"/>
        </a:xfrm>
        <a:prstGeom prst="trapezoid">
          <a:avLst>
            <a:gd name="adj" fmla="val 77141"/>
          </a:avLst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4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Plenario de Delegados (mensual)</a:t>
          </a:r>
          <a:endParaRPr lang="es-ES" sz="34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10800000">
        <a:off x="1931958" y="1192317"/>
        <a:ext cx="3759557" cy="1410813"/>
      </dsp:txXfrm>
    </dsp:sp>
    <dsp:sp modelId="{DA608E3B-5FAB-42C8-B9B6-1599DC34BF3F}">
      <dsp:nvSpPr>
        <dsp:cNvPr id="0" name=""/>
        <dsp:cNvSpPr/>
      </dsp:nvSpPr>
      <dsp:spPr>
        <a:xfrm rot="10800000">
          <a:off x="2008090" y="2603131"/>
          <a:ext cx="3607293" cy="2338107"/>
        </a:xfrm>
        <a:prstGeom prst="trapezoid">
          <a:avLst>
            <a:gd name="adj" fmla="val 77141"/>
          </a:avLst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Comisión Directiva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s-ES" sz="2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5 miembros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10800000">
        <a:off x="2008090" y="2603131"/>
        <a:ext cx="3607293" cy="23381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79" cy="534239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s-UY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2 Marcador de fecha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79" cy="534239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s-UY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3 Marcador de pie de página"/>
          <p:cNvSpPr txBox="1">
            <a:spLocks noGrp="1"/>
          </p:cNvSpPr>
          <p:nvPr>
            <p:ph type="ftr" sz="quarter" idx="2"/>
          </p:nvPr>
        </p:nvSpPr>
        <p:spPr>
          <a:xfrm>
            <a:off x="0" y="10157399"/>
            <a:ext cx="3280679" cy="534239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s-UY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4 Marcador de número de diapositiva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399"/>
            <a:ext cx="3280679" cy="534239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912AACA5-48CD-4B85-898A-72AB4AE13FB3}" type="slidenum">
              <a:t>‹Nº›</a:t>
            </a:fld>
            <a:endParaRPr lang="es-UY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4244380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06999" y="812520"/>
            <a:ext cx="5345279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19"/>
            <a:ext cx="6047639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es-UY"/>
          </a:p>
        </p:txBody>
      </p:sp>
      <p:sp>
        <p:nvSpPr>
          <p:cNvPr id="4" name="3 Marcador de encabezado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79" cy="53423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rtl="0" hangingPunct="0">
              <a:buNone/>
              <a:tabLst/>
              <a:defRPr lang="es-UY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s-UY"/>
          </a:p>
        </p:txBody>
      </p:sp>
      <p:sp>
        <p:nvSpPr>
          <p:cNvPr id="5" name="4 Marcador de fecha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79" cy="53423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r" rtl="0" hangingPunct="0">
              <a:buNone/>
              <a:tabLst/>
              <a:defRPr lang="es-UY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s-UY"/>
          </a:p>
        </p:txBody>
      </p:sp>
      <p:sp>
        <p:nvSpPr>
          <p:cNvPr id="6" name="5 Marcador de pie de página"/>
          <p:cNvSpPr txBox="1">
            <a:spLocks noGrp="1"/>
          </p:cNvSpPr>
          <p:nvPr>
            <p:ph type="ftr" sz="quarter" idx="4"/>
          </p:nvPr>
        </p:nvSpPr>
        <p:spPr>
          <a:xfrm>
            <a:off x="0" y="10157399"/>
            <a:ext cx="3280679" cy="53423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>
            <a:lvl1pPr lvl="0" rtl="0" hangingPunct="0">
              <a:buNone/>
              <a:tabLst/>
              <a:defRPr lang="es-UY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s-UY"/>
          </a:p>
        </p:txBody>
      </p:sp>
      <p:sp>
        <p:nvSpPr>
          <p:cNvPr id="7" name="6 Marcador de número de diapositiva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399"/>
            <a:ext cx="3280679" cy="53423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>
            <a:lvl1pPr lvl="0" algn="r" rtl="0" hangingPunct="0">
              <a:buNone/>
              <a:tabLst/>
              <a:defRPr lang="es-UY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5B63D3B6-F53A-4F53-9E1C-F64961320635}" type="slidenum"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795016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es-UY" sz="2000" b="0" i="0" u="none" strike="noStrike" kern="1200">
        <a:ln>
          <a:noFill/>
        </a:ln>
        <a:latin typeface="Arial" pitchFamily="18"/>
        <a:ea typeface="Microsoft YaHei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19"/>
            <a:ext cx="6047639" cy="4811400"/>
          </a:xfrm>
        </p:spPr>
        <p:txBody>
          <a:bodyPr/>
          <a:lstStyle/>
          <a:p>
            <a:endParaRPr lang="es-UY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19"/>
            <a:ext cx="6047639" cy="4811400"/>
          </a:xfrm>
        </p:spPr>
        <p:txBody>
          <a:bodyPr/>
          <a:lstStyle/>
          <a:p>
            <a:endParaRPr lang="es-UY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19"/>
            <a:ext cx="6047639" cy="4811400"/>
          </a:xfrm>
        </p:spPr>
        <p:txBody>
          <a:bodyPr/>
          <a:lstStyle/>
          <a:p>
            <a:endParaRPr lang="es-UY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19"/>
            <a:ext cx="6047639" cy="4811400"/>
          </a:xfrm>
        </p:spPr>
        <p:txBody>
          <a:bodyPr/>
          <a:lstStyle/>
          <a:p>
            <a:endParaRPr lang="es-UY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19"/>
            <a:ext cx="6047639" cy="4811400"/>
          </a:xfrm>
        </p:spPr>
        <p:txBody>
          <a:bodyPr/>
          <a:lstStyle/>
          <a:p>
            <a:endParaRPr lang="es-UY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19"/>
            <a:ext cx="6047639" cy="4811400"/>
          </a:xfrm>
        </p:spPr>
        <p:txBody>
          <a:bodyPr/>
          <a:lstStyle/>
          <a:p>
            <a:endParaRPr lang="es-UY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19"/>
            <a:ext cx="6047639" cy="4811400"/>
          </a:xfrm>
        </p:spPr>
        <p:txBody>
          <a:bodyPr/>
          <a:lstStyle/>
          <a:p>
            <a:endParaRPr lang="es-UY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DF7053EE-53EE-4A34-BCFB-8D8092816DAE}" type="datetime1">
              <a:rPr lang="es-UY" smtClean="0"/>
              <a:pPr lvl="0"/>
              <a:t>30/8/2017</a:t>
            </a:fld>
            <a:endParaRPr lang="es-U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U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6C533D7-E179-45A4-A1A5-56D4CCC651E0}" type="slidenum"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7441380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DF7053EE-53EE-4A34-BCFB-8D8092816DAE}" type="datetime1">
              <a:rPr lang="es-UY" smtClean="0"/>
              <a:pPr lvl="0"/>
              <a:t>30/8/2017</a:t>
            </a:fld>
            <a:endParaRPr lang="es-U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U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14B2A7C-4564-4772-BC4D-AB7E452C9BC2}" type="slidenum"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1657776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1604963"/>
            <a:ext cx="2057400" cy="452596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6019800" cy="452596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DF7053EE-53EE-4A34-BCFB-8D8092816DAE}" type="datetime1">
              <a:rPr lang="es-UY" smtClean="0"/>
              <a:pPr lvl="0"/>
              <a:t>30/8/2017</a:t>
            </a:fld>
            <a:endParaRPr lang="es-U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U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ED1F728-25AC-428B-BAE0-DB59945E636F}" type="slidenum"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9324175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87328F39-BFF2-4CC1-B8BE-21211D7BEEBA}" type="datetime1">
              <a:rPr lang="es-UY" smtClean="0"/>
              <a:pPr lvl="0"/>
              <a:t>30/8/2017</a:t>
            </a:fld>
            <a:endParaRPr lang="es-U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U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0BA947F-7CDC-47A4-A08C-FF8BFB7D1961}" type="slidenum"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6863790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87328F39-BFF2-4CC1-B8BE-21211D7BEEBA}" type="datetime1">
              <a:rPr lang="es-UY" smtClean="0"/>
              <a:pPr lvl="0"/>
              <a:t>30/8/2017</a:t>
            </a:fld>
            <a:endParaRPr lang="es-U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U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7655DEF-D05D-4044-BB41-C76987FC14B6}" type="slidenum"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2765990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87328F39-BFF2-4CC1-B8BE-21211D7BEEBA}" type="datetime1">
              <a:rPr lang="es-UY" smtClean="0"/>
              <a:pPr lvl="0"/>
              <a:t>30/8/2017</a:t>
            </a:fld>
            <a:endParaRPr lang="es-U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U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84040D4-4CDC-440B-A416-B4C90BE2259F}" type="slidenum"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4765452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87328F39-BFF2-4CC1-B8BE-21211D7BEEBA}" type="datetime1">
              <a:rPr lang="es-UY" smtClean="0"/>
              <a:pPr lvl="0"/>
              <a:t>30/8/2017</a:t>
            </a:fld>
            <a:endParaRPr lang="es-UY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UY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34BD121-FFBA-4862-9E3B-23DF6FCC921C}" type="slidenum"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366711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87328F39-BFF2-4CC1-B8BE-21211D7BEEBA}" type="datetime1">
              <a:rPr lang="es-UY" smtClean="0"/>
              <a:pPr lvl="0"/>
              <a:t>30/8/2017</a:t>
            </a:fld>
            <a:endParaRPr lang="es-UY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UY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4C190CF-BADF-4FDD-AC0C-521C243F060F}" type="slidenum"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42040634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87328F39-BFF2-4CC1-B8BE-21211D7BEEBA}" type="datetime1">
              <a:rPr lang="es-UY" smtClean="0"/>
              <a:pPr lvl="0"/>
              <a:t>30/8/2017</a:t>
            </a:fld>
            <a:endParaRPr lang="es-UY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UY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23168D8-CB42-4431-8105-297BDC372F4A}" type="slidenum"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052480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87328F39-BFF2-4CC1-B8BE-21211D7BEEBA}" type="datetime1">
              <a:rPr lang="es-UY" smtClean="0"/>
              <a:pPr lvl="0"/>
              <a:t>30/8/2017</a:t>
            </a:fld>
            <a:endParaRPr lang="es-UY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UY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9071514-11E0-4543-BBA4-4F55D2DDCBA7}" type="slidenum"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5302977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87328F39-BFF2-4CC1-B8BE-21211D7BEEBA}" type="datetime1">
              <a:rPr lang="es-UY" smtClean="0"/>
              <a:pPr lvl="0"/>
              <a:t>30/8/2017</a:t>
            </a:fld>
            <a:endParaRPr lang="es-UY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UY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6531C2A-960E-4568-8719-3CBE7F688AAD}" type="slidenum"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601613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DF7053EE-53EE-4A34-BCFB-8D8092816DAE}" type="datetime1">
              <a:rPr lang="es-UY" smtClean="0"/>
              <a:pPr lvl="0"/>
              <a:t>30/8/2017</a:t>
            </a:fld>
            <a:endParaRPr lang="es-U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U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4A52AD4-2B7E-46B2-B09D-A5A61EA2CDF3}" type="slidenum"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750828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87328F39-BFF2-4CC1-B8BE-21211D7BEEBA}" type="datetime1">
              <a:rPr lang="es-UY" smtClean="0"/>
              <a:pPr lvl="0"/>
              <a:t>30/8/2017</a:t>
            </a:fld>
            <a:endParaRPr lang="es-UY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UY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D5B087F-3594-4ABF-BC4F-E0C6F110A219}" type="slidenum"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9547417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87328F39-BFF2-4CC1-B8BE-21211D7BEEBA}" type="datetime1">
              <a:rPr lang="es-UY" smtClean="0"/>
              <a:pPr lvl="0"/>
              <a:t>30/8/2017</a:t>
            </a:fld>
            <a:endParaRPr lang="es-U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U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F1A98EC-8131-401C-8BD3-02C04C2B3125}" type="slidenum"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737672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87328F39-BFF2-4CC1-B8BE-21211D7BEEBA}" type="datetime1">
              <a:rPr lang="es-UY" smtClean="0"/>
              <a:pPr lvl="0"/>
              <a:t>30/8/2017</a:t>
            </a:fld>
            <a:endParaRPr lang="es-U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U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138AB91-0C61-44E8-9837-8428AE17FB93}" type="slidenum"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8872816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DF7053EE-53EE-4A34-BCFB-8D8092816DAE}" type="datetime1">
              <a:rPr lang="es-UY" smtClean="0"/>
              <a:pPr lvl="0"/>
              <a:t>30/8/2017</a:t>
            </a:fld>
            <a:endParaRPr lang="es-U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U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802DC24-4484-4B93-ABFA-9EDCA3391BC2}" type="slidenum"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5331746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496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DF7053EE-53EE-4A34-BCFB-8D8092816DAE}" type="datetime1">
              <a:rPr lang="es-UY" smtClean="0"/>
              <a:pPr lvl="0"/>
              <a:t>30/8/2017</a:t>
            </a:fld>
            <a:endParaRPr lang="es-UY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UY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768DA7C-3FF3-411D-BC57-CA00DFE7553A}" type="slidenum"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3628483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DF7053EE-53EE-4A34-BCFB-8D8092816DAE}" type="datetime1">
              <a:rPr lang="es-UY" smtClean="0"/>
              <a:pPr lvl="0"/>
              <a:t>30/8/2017</a:t>
            </a:fld>
            <a:endParaRPr lang="es-UY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UY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8DB15EC-1FA3-4494-B327-E82E0F71AD05}" type="slidenum"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7809052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DF7053EE-53EE-4A34-BCFB-8D8092816DAE}" type="datetime1">
              <a:rPr lang="es-UY" smtClean="0"/>
              <a:pPr lvl="0"/>
              <a:t>30/8/2017</a:t>
            </a:fld>
            <a:endParaRPr lang="es-UY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UY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17A183E-63A1-4792-BE47-796F25C243B4}" type="slidenum"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9610024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DF7053EE-53EE-4A34-BCFB-8D8092816DAE}" type="datetime1">
              <a:rPr lang="es-UY" smtClean="0"/>
              <a:pPr lvl="0"/>
              <a:t>30/8/2017</a:t>
            </a:fld>
            <a:endParaRPr lang="es-UY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UY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BEFB419-DF63-4D5B-807D-319702AE5DC9}" type="slidenum"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3105266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DF7053EE-53EE-4A34-BCFB-8D8092816DAE}" type="datetime1">
              <a:rPr lang="es-UY" smtClean="0"/>
              <a:pPr lvl="0"/>
              <a:t>30/8/2017</a:t>
            </a:fld>
            <a:endParaRPr lang="es-UY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UY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6C685C6-D48A-4E70-9954-C5D72DD2668D}" type="slidenum"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813860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DF7053EE-53EE-4A34-BCFB-8D8092816DAE}" type="datetime1">
              <a:rPr lang="es-UY" smtClean="0"/>
              <a:pPr lvl="0"/>
              <a:t>30/8/2017</a:t>
            </a:fld>
            <a:endParaRPr lang="es-UY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UY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1C2C269-23A8-41B3-8AE8-A30537A3F9C3}" type="slidenum"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41465915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/>
          </p:nvPr>
        </p:nvSpPr>
        <p:spPr>
          <a:xfrm>
            <a:off x="685800" y="2130480"/>
            <a:ext cx="7772039" cy="146951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es-ES"/>
              <a:t>Pulse para editar el formato del texto de títuloHaga clic para modificar el estilo de título del patrón</a:t>
            </a:r>
          </a:p>
        </p:txBody>
      </p:sp>
      <p:sp>
        <p:nvSpPr>
          <p:cNvPr id="3" name="3 Marcador de fecha"/>
          <p:cNvSpPr txBox="1">
            <a:spLocks noGrp="1"/>
          </p:cNvSpPr>
          <p:nvPr>
            <p:ph type="dt" sz="half" idx="2"/>
          </p:nvPr>
        </p:nvSpPr>
        <p:spPr>
          <a:xfrm>
            <a:off x="457200" y="6356520"/>
            <a:ext cx="213336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/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es-UY" sz="1800" b="0" i="0" u="none" strike="noStrike" kern="1200" spc="0">
                <a:solidFill>
                  <a:srgbClr val="000000"/>
                </a:solidFill>
                <a:latin typeface="Calibri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DF7053EE-53EE-4A34-BCFB-8D8092816DAE}" type="datetime1">
              <a:rPr lang="es-UY"/>
              <a:pPr lvl="0"/>
              <a:t>2017/8/30</a:t>
            </a:fld>
            <a:endParaRPr lang="es-UY"/>
          </a:p>
        </p:txBody>
      </p:sp>
      <p:sp>
        <p:nvSpPr>
          <p:cNvPr id="4" name="4 Marcador de pie de página"/>
          <p:cNvSpPr txBox="1">
            <a:spLocks noGrp="1"/>
          </p:cNvSpPr>
          <p:nvPr>
            <p:ph type="ftr" sz="quarter" idx="3"/>
          </p:nvPr>
        </p:nvSpPr>
        <p:spPr>
          <a:xfrm>
            <a:off x="3124079" y="6356520"/>
            <a:ext cx="2895119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/>
          <a:lstStyle>
            <a:lvl1pPr lvl="0" rtl="0" hangingPunct="0">
              <a:buNone/>
              <a:tabLst/>
              <a:defRPr lang="es-UY" sz="2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s-UY"/>
          </a:p>
        </p:txBody>
      </p:sp>
      <p:sp>
        <p:nvSpPr>
          <p:cNvPr id="5" name="5 Marcador de número de diapositiva"/>
          <p:cNvSpPr txBox="1">
            <a:spLocks noGrp="1"/>
          </p:cNvSpPr>
          <p:nvPr>
            <p:ph type="sldNum" sz="quarter" idx="4"/>
          </p:nvPr>
        </p:nvSpPr>
        <p:spPr>
          <a:xfrm>
            <a:off x="6553079" y="6356520"/>
            <a:ext cx="213336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/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es-UY" sz="1800" b="0" i="0" u="none" strike="noStrike" kern="1200" spc="0">
                <a:solidFill>
                  <a:srgbClr val="000000"/>
                </a:solidFill>
                <a:latin typeface="Calibri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FEC3C44A-B4F4-4AA5-A630-7908BA2160E4}" type="slidenum">
              <a:t>‹Nº›</a:t>
            </a:fld>
            <a:endParaRPr lang="es-UY"/>
          </a:p>
        </p:txBody>
      </p:sp>
      <p:sp>
        <p:nvSpPr>
          <p:cNvPr id="6" name="5 Marcador de texto"/>
          <p:cNvSpPr txBox="1">
            <a:spLocks noGrp="1"/>
          </p:cNvSpPr>
          <p:nvPr>
            <p:ph type="body" idx="1"/>
          </p:nvPr>
        </p:nvSpPr>
        <p:spPr>
          <a:xfrm>
            <a:off x="457200" y="1604519"/>
            <a:ext cx="8229240" cy="4525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lvl="0" indent="-324000" algn="l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s-ES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lvl="0" indent="-324000" algn="l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s-ES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es-ES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es-E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es-E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es-E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1999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E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3999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E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E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E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lvl="0" algn="ctr" rtl="0" hangingPunct="1">
        <a:spcBef>
          <a:spcPts val="0"/>
        </a:spcBef>
        <a:spcAft>
          <a:spcPts val="0"/>
        </a:spcAft>
        <a:buNone/>
        <a:tabLst/>
        <a:defRPr lang="es-ES" sz="4400" b="0" i="0" u="none" strike="noStrike" kern="1200" spc="0">
          <a:ln>
            <a:noFill/>
          </a:ln>
          <a:solidFill>
            <a:srgbClr val="000000"/>
          </a:solidFill>
          <a:latin typeface="Calibri" pitchFamily="18"/>
          <a:ea typeface="Microsoft YaHei" pitchFamily="2"/>
          <a:cs typeface="Mangal" pitchFamily="2"/>
        </a:defRPr>
      </a:lvl1pPr>
    </p:titleStyle>
    <p:bodyStyle>
      <a:lvl1pPr algn="l" rtl="0" hangingPunct="1">
        <a:spcBef>
          <a:spcPts val="0"/>
        </a:spcBef>
        <a:spcAft>
          <a:spcPts val="1417"/>
        </a:spcAft>
        <a:tabLst/>
        <a:defRPr lang="es-ES" sz="3200" b="0" i="0" u="none" strike="noStrike" kern="1200" spc="0">
          <a:ln>
            <a:noFill/>
          </a:ln>
          <a:solidFill>
            <a:srgbClr val="000000"/>
          </a:solidFill>
          <a:latin typeface="Calibri" pitchFamily="18"/>
          <a:ea typeface="Microsoft YaHei" pitchFamily="2"/>
        </a:defRPr>
      </a:lvl1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9240" cy="114263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es-ES"/>
              <a:t>Pulse para editar el formato del texto de títuloHaga clic para modificar el estilo de título del patrón</a:t>
            </a:r>
          </a:p>
        </p:txBody>
      </p:sp>
      <p:sp>
        <p:nvSpPr>
          <p:cNvPr id="3" name="2 Marcador de contenido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240" cy="452555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/>
          <a:lstStyle>
            <a:defPPr marL="432000" lvl="0" indent="-324000" algn="l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s-ES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lvl="0" indent="-324000" algn="l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s-ES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es-ES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es-E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es-E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es-E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1999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E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3999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E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E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E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/>
            <a:r>
              <a:rPr lang="es-AR"/>
              <a:t>Pulse para editar los formatos del texto del esquema</a:t>
            </a:r>
          </a:p>
          <a:p>
            <a:pPr lvl="1"/>
            <a:r>
              <a:rPr lang="es-AR"/>
              <a:t>Segundo nivel del esquema</a:t>
            </a:r>
          </a:p>
          <a:p>
            <a:pPr lvl="2"/>
            <a:r>
              <a:rPr lang="es-AR"/>
              <a:t>Tercer nivel del esquema</a:t>
            </a:r>
          </a:p>
          <a:p>
            <a:pPr lvl="3"/>
            <a:r>
              <a:rPr lang="es-AR"/>
              <a:t>Cuarto nivel del esquema</a:t>
            </a:r>
          </a:p>
          <a:p>
            <a:pPr lvl="4"/>
            <a:r>
              <a:rPr lang="es-AR"/>
              <a:t>Quinto nivel del esquema</a:t>
            </a:r>
          </a:p>
          <a:p>
            <a:pPr lvl="5"/>
            <a:r>
              <a:rPr lang="es-AR"/>
              <a:t>Sexto nivel del esquema</a:t>
            </a:r>
          </a:p>
          <a:p>
            <a:pPr lvl="6"/>
            <a:r>
              <a:rPr lang="es-AR"/>
              <a:t>Séptimo nivel del esquema</a:t>
            </a:r>
          </a:p>
          <a:p>
            <a:pPr lvl="7"/>
            <a:r>
              <a:rPr lang="es-AR"/>
              <a:t>Octavo nivel del esquema</a:t>
            </a:r>
          </a:p>
          <a:p>
            <a:pPr lvl="0"/>
            <a:r>
              <a:rPr lang="es-AR"/>
              <a:t>Noveno nivel del esquemaHaga clic para modificar el estilo de texto del patrón</a:t>
            </a:r>
          </a:p>
          <a:p>
            <a:pPr lvl="1"/>
            <a:r>
              <a:rPr lang="es-AR"/>
              <a:t>Segundo nivel</a:t>
            </a:r>
          </a:p>
          <a:p>
            <a:pPr lvl="2"/>
            <a:r>
              <a:rPr lang="es-AR"/>
              <a:t>Tercer nivel</a:t>
            </a:r>
          </a:p>
          <a:p>
            <a:pPr lvl="3"/>
            <a:r>
              <a:rPr lang="es-AR"/>
              <a:t>Cuarto nivel</a:t>
            </a:r>
          </a:p>
          <a:p>
            <a:pPr lvl="4"/>
            <a:r>
              <a:rPr lang="es-AR"/>
              <a:t>Quinto nivel</a:t>
            </a:r>
          </a:p>
        </p:txBody>
      </p:sp>
      <p:sp>
        <p:nvSpPr>
          <p:cNvPr id="4" name="3 Marcador de fecha"/>
          <p:cNvSpPr txBox="1">
            <a:spLocks noGrp="1"/>
          </p:cNvSpPr>
          <p:nvPr>
            <p:ph type="dt" sz="half" idx="2"/>
          </p:nvPr>
        </p:nvSpPr>
        <p:spPr>
          <a:xfrm>
            <a:off x="457200" y="6356520"/>
            <a:ext cx="213336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/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es-UY" sz="1800" b="0" i="0" u="none" strike="noStrike" kern="1200" spc="0">
                <a:solidFill>
                  <a:srgbClr val="000000"/>
                </a:solidFill>
                <a:latin typeface="Calibri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87328F39-BFF2-4CC1-B8BE-21211D7BEEBA}" type="datetime1">
              <a:rPr lang="es-UY"/>
              <a:pPr lvl="0"/>
              <a:t>2017/8/30</a:t>
            </a:fld>
            <a:endParaRPr lang="es-UY"/>
          </a:p>
        </p:txBody>
      </p:sp>
      <p:sp>
        <p:nvSpPr>
          <p:cNvPr id="5" name="4 Marcador de pie de página"/>
          <p:cNvSpPr txBox="1">
            <a:spLocks noGrp="1"/>
          </p:cNvSpPr>
          <p:nvPr>
            <p:ph type="ftr" sz="quarter" idx="3"/>
          </p:nvPr>
        </p:nvSpPr>
        <p:spPr>
          <a:xfrm>
            <a:off x="3124079" y="6356520"/>
            <a:ext cx="2895119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/>
          <a:lstStyle>
            <a:lvl1pPr lvl="0" rtl="0" hangingPunct="0">
              <a:buNone/>
              <a:tabLst/>
              <a:defRPr lang="es-UY" sz="2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s-UY"/>
          </a:p>
        </p:txBody>
      </p:sp>
      <p:sp>
        <p:nvSpPr>
          <p:cNvPr id="6" name="5 Marcador de número de diapositiva"/>
          <p:cNvSpPr txBox="1">
            <a:spLocks noGrp="1"/>
          </p:cNvSpPr>
          <p:nvPr>
            <p:ph type="sldNum" sz="quarter" idx="4"/>
          </p:nvPr>
        </p:nvSpPr>
        <p:spPr>
          <a:xfrm>
            <a:off x="6553079" y="6356520"/>
            <a:ext cx="213336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/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es-UY" sz="1800" b="0" i="0" u="none" strike="noStrike" kern="1200" spc="0">
                <a:solidFill>
                  <a:srgbClr val="000000"/>
                </a:solidFill>
                <a:latin typeface="Calibri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E0085A92-446F-4A75-9A6D-60AFAAE29B4A}" type="slidenum">
              <a:t>‹Nº›</a:t>
            </a:fld>
            <a:endParaRPr lang="es-UY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lvl="0" algn="ctr" rtl="0" hangingPunct="1">
        <a:spcBef>
          <a:spcPts val="0"/>
        </a:spcBef>
        <a:spcAft>
          <a:spcPts val="0"/>
        </a:spcAft>
        <a:buNone/>
        <a:tabLst/>
        <a:defRPr lang="es-ES" sz="4400" b="0" i="0" u="none" strike="noStrike" kern="1200" spc="0">
          <a:ln>
            <a:noFill/>
          </a:ln>
          <a:solidFill>
            <a:srgbClr val="000000"/>
          </a:solidFill>
          <a:latin typeface="Calibri" pitchFamily="18"/>
          <a:ea typeface="Microsoft YaHei" pitchFamily="2"/>
          <a:cs typeface="Mangal" pitchFamily="2"/>
        </a:defRPr>
      </a:lvl1pPr>
    </p:titleStyle>
    <p:bodyStyle>
      <a:lvl1pPr lvl="0" rtl="0">
        <a:buSzPct val="45000"/>
        <a:buFont typeface="StarSymbol"/>
        <a:buChar char="●"/>
        <a:tabLst/>
        <a:defRPr lang="es-AR" sz="3200" b="0" i="0" u="none" strike="noStrike" spc="0">
          <a:solidFill>
            <a:srgbClr val="000000"/>
          </a:solidFill>
          <a:latin typeface="Calibri" pitchFamily="18"/>
        </a:defRPr>
      </a:lvl1pPr>
      <a:lvl2pPr lvl="1" rtl="0">
        <a:buSzPct val="45000"/>
        <a:buFont typeface="StarSymbol"/>
        <a:buChar char="●"/>
        <a:tabLst/>
        <a:defRPr lang="es-AR" sz="3200" b="0" i="0" u="none" strike="noStrike" spc="0">
          <a:solidFill>
            <a:srgbClr val="000000"/>
          </a:solidFill>
          <a:latin typeface="Calibri" pitchFamily="18"/>
        </a:defRPr>
      </a:lvl2pPr>
      <a:lvl3pPr lvl="2" rtl="0">
        <a:buSzPct val="75000"/>
        <a:buFont typeface="StarSymbol"/>
        <a:buChar char="–"/>
        <a:tabLst/>
        <a:defRPr lang="es-AR" sz="3200" b="0" i="0" u="none" strike="noStrike" spc="0">
          <a:solidFill>
            <a:srgbClr val="000000"/>
          </a:solidFill>
          <a:latin typeface="Calibri" pitchFamily="18"/>
        </a:defRPr>
      </a:lvl3pPr>
      <a:lvl4pPr lvl="3" rtl="0">
        <a:buSzPct val="45000"/>
        <a:buFont typeface="StarSymbol"/>
        <a:buChar char="●"/>
        <a:tabLst/>
        <a:defRPr lang="es-AR" sz="3200" b="0" i="0" u="none" strike="noStrike" spc="0">
          <a:solidFill>
            <a:srgbClr val="000000"/>
          </a:solidFill>
          <a:latin typeface="Calibri" pitchFamily="18"/>
        </a:defRPr>
      </a:lvl4pPr>
      <a:lvl5pPr lvl="4" rtl="0">
        <a:buSzPct val="75000"/>
        <a:buFont typeface="StarSymbol"/>
        <a:buChar char="–"/>
        <a:tabLst/>
        <a:defRPr lang="es-AR" sz="3200" b="0" i="0" u="none" strike="noStrike" spc="0">
          <a:solidFill>
            <a:srgbClr val="000000"/>
          </a:solidFill>
          <a:latin typeface="Calibri" pitchFamily="18"/>
        </a:defRPr>
      </a:lvl5pPr>
      <a:lvl6pPr lvl="5" rtl="0">
        <a:buSzPct val="45000"/>
        <a:buFont typeface="StarSymbol"/>
        <a:buChar char="●"/>
        <a:tabLst/>
        <a:defRPr lang="es-AR" sz="3200" b="0" i="0" u="none" strike="noStrike" spc="0">
          <a:solidFill>
            <a:srgbClr val="000000"/>
          </a:solidFill>
          <a:latin typeface="Calibri" pitchFamily="18"/>
        </a:defRPr>
      </a:lvl6pPr>
      <a:lvl7pPr lvl="6" rtl="0">
        <a:buSzPct val="45000"/>
        <a:buFont typeface="StarSymbol"/>
        <a:buChar char="●"/>
        <a:tabLst/>
        <a:defRPr lang="es-AR" sz="3200" b="0" i="0" u="none" strike="noStrike" spc="0">
          <a:solidFill>
            <a:srgbClr val="000000"/>
          </a:solidFill>
          <a:latin typeface="Calibri" pitchFamily="18"/>
        </a:defRPr>
      </a:lvl7pPr>
      <a:lvl8pPr lvl="7" rtl="0">
        <a:buSzPct val="45000"/>
        <a:buFont typeface="StarSymbol"/>
        <a:buChar char="●"/>
        <a:tabLst/>
        <a:defRPr lang="es-AR" sz="3200" b="0" i="0" u="none" strike="noStrike" spc="0">
          <a:solidFill>
            <a:srgbClr val="000000"/>
          </a:solidFill>
          <a:latin typeface="Calibri" pitchFamily="18"/>
        </a:defRPr>
      </a:lvl8pPr>
      <a:lvl9pPr marL="0" marR="0" lvl="0" indent="0" algn="l" rtl="0" hangingPunct="1">
        <a:spcBef>
          <a:spcPts val="638"/>
        </a:spcBef>
        <a:spcAft>
          <a:spcPts val="1417"/>
        </a:spcAft>
        <a:buSzPct val="45000"/>
        <a:buFont typeface="Arial" pitchFamily="32"/>
        <a:buChar char="•"/>
        <a:tabLst/>
        <a:defRPr lang="es-AR" sz="3200" b="0" i="0" u="none" strike="noStrike" spc="0">
          <a:solidFill>
            <a:srgbClr val="000000"/>
          </a:solidFill>
          <a:latin typeface="Calibri" pitchFamily="18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13" Type="http://schemas.microsoft.com/office/2007/relationships/diagramDrawing" Target="../diagrams/drawing1.xml"/><Relationship Id="rId3" Type="http://schemas.openxmlformats.org/officeDocument/2006/relationships/image" Target="../media/image4.jpeg"/><Relationship Id="rId7" Type="http://schemas.openxmlformats.org/officeDocument/2006/relationships/image" Target="../media/image7.jpeg"/><Relationship Id="rId12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png"/><Relationship Id="rId11" Type="http://schemas.openxmlformats.org/officeDocument/2006/relationships/diagramQuickStyle" Target="../diagrams/quickStyle1.xml"/><Relationship Id="rId5" Type="http://schemas.openxmlformats.org/officeDocument/2006/relationships/image" Target="../media/image5.png"/><Relationship Id="rId10" Type="http://schemas.openxmlformats.org/officeDocument/2006/relationships/diagramLayout" Target="../diagrams/layout1.xml"/><Relationship Id="rId4" Type="http://schemas.openxmlformats.org/officeDocument/2006/relationships/image" Target="../media/image3.png"/><Relationship Id="rId9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7.jpe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6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image" Target="../media/image3.png"/><Relationship Id="rId7" Type="http://schemas.openxmlformats.org/officeDocument/2006/relationships/image" Target="../media/image8.jpg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jpeg"/><Relationship Id="rId11" Type="http://schemas.openxmlformats.org/officeDocument/2006/relationships/diagramColors" Target="../diagrams/colors3.xml"/><Relationship Id="rId5" Type="http://schemas.openxmlformats.org/officeDocument/2006/relationships/image" Target="../media/image6.png"/><Relationship Id="rId10" Type="http://schemas.openxmlformats.org/officeDocument/2006/relationships/diagramQuickStyle" Target="../diagrams/quickStyle3.xml"/><Relationship Id="rId4" Type="http://schemas.openxmlformats.org/officeDocument/2006/relationships/image" Target="../media/image5.png"/><Relationship Id="rId9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3.pn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10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jp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7"/>
          <p:cNvGrpSpPr/>
          <p:nvPr/>
        </p:nvGrpSpPr>
        <p:grpSpPr>
          <a:xfrm>
            <a:off x="500040" y="2214719"/>
            <a:ext cx="8198998" cy="3609720"/>
            <a:chOff x="500040" y="2214719"/>
            <a:chExt cx="8198998" cy="3609720"/>
          </a:xfrm>
        </p:grpSpPr>
        <p:sp>
          <p:nvSpPr>
            <p:cNvPr id="3" name="2 Subtítulo"/>
            <p:cNvSpPr/>
            <p:nvPr/>
          </p:nvSpPr>
          <p:spPr>
            <a:xfrm>
              <a:off x="1428839" y="2214719"/>
              <a:ext cx="6400439" cy="82835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1440" tIns="45720" rIns="91440" bIns="45720" anchor="t" compatLnSpc="0"/>
            <a:lstStyle/>
            <a:p>
              <a:pPr marL="0" marR="0" lvl="0" indent="0" algn="ctr" rtl="0" hangingPunct="1">
                <a:lnSpc>
                  <a:spcPct val="100000"/>
                </a:lnSpc>
                <a:spcBef>
                  <a:spcPts val="638"/>
                </a:spcBef>
                <a:spcAft>
                  <a:spcPts val="0"/>
                </a:spcAft>
                <a:buNone/>
                <a:tabLst/>
              </a:pPr>
              <a:r>
                <a:rPr lang="es-UY" sz="3200" b="0" i="0" u="none" strike="noStrike" kern="1200" spc="0">
                  <a:ln>
                    <a:noFill/>
                  </a:ln>
                  <a:solidFill>
                    <a:srgbClr val="376092"/>
                  </a:solidFill>
                  <a:latin typeface="Calibri" pitchFamily="18"/>
                  <a:ea typeface="Microsoft YaHei" pitchFamily="2"/>
                  <a:cs typeface="Mangal" pitchFamily="2"/>
                </a:rPr>
                <a:t>Gira de intercambio: Competitividad en la Agricultura Familiar</a:t>
              </a:r>
            </a:p>
            <a:p>
              <a:pPr marL="0" marR="0" lvl="0" indent="0" algn="ctr" rtl="0" hangingPunct="1">
                <a:lnSpc>
                  <a:spcPct val="100000"/>
                </a:lnSpc>
                <a:spcBef>
                  <a:spcPts val="638"/>
                </a:spcBef>
                <a:spcAft>
                  <a:spcPts val="0"/>
                </a:spcAft>
                <a:buNone/>
                <a:tabLst/>
              </a:pPr>
              <a:endParaRPr lang="es-UY" sz="3200" b="0" i="0" u="none" strike="noStrike" kern="1200" spc="0">
                <a:ln>
                  <a:noFill/>
                </a:ln>
                <a:solidFill>
                  <a:srgbClr val="376092"/>
                </a:solidFill>
                <a:latin typeface="Calibri" pitchFamily="18"/>
                <a:ea typeface="Microsoft YaHei" pitchFamily="2"/>
                <a:cs typeface="Mangal" pitchFamily="2"/>
              </a:endParaRPr>
            </a:p>
            <a:p>
              <a:pPr marL="0" marR="0" lvl="0" indent="0" algn="ctr" rtl="0" hangingPunct="1">
                <a:lnSpc>
                  <a:spcPct val="100000"/>
                </a:lnSpc>
                <a:spcBef>
                  <a:spcPts val="638"/>
                </a:spcBef>
                <a:spcAft>
                  <a:spcPts val="0"/>
                </a:spcAft>
                <a:buNone/>
                <a:tabLst/>
              </a:pPr>
              <a:endParaRPr lang="es-UY" sz="3200" b="0" i="0" u="none" strike="noStrike" kern="1200" spc="0">
                <a:ln>
                  <a:noFill/>
                </a:ln>
                <a:solidFill>
                  <a:srgbClr val="376092"/>
                </a:solidFill>
                <a:latin typeface="Calibri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4" name="3 CuadroTexto"/>
            <p:cNvSpPr/>
            <p:nvPr/>
          </p:nvSpPr>
          <p:spPr>
            <a:xfrm>
              <a:off x="1905119" y="5429159"/>
              <a:ext cx="6793919" cy="3952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5000" rIns="90000" bIns="45000" anchor="t" compatLnSpc="0">
              <a:spAutoFit/>
            </a:bodyPr>
            <a:lstStyle/>
            <a:p>
              <a:pPr marL="0" marR="0" lvl="0" indent="0" algn="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s-UY" sz="2000" b="0" i="0" u="none" strike="noStrike" kern="1200" spc="0">
                  <a:ln>
                    <a:noFill/>
                  </a:ln>
                  <a:solidFill>
                    <a:srgbClr val="376092"/>
                  </a:solidFill>
                  <a:latin typeface="Arial" pitchFamily="18"/>
                  <a:ea typeface="Microsoft YaHei" pitchFamily="2"/>
                  <a:cs typeface="Mangal" pitchFamily="2"/>
                </a:rPr>
                <a:t>Medellín, 31 de agosto y 1 de septiembre de 2017</a:t>
              </a:r>
            </a:p>
          </p:txBody>
        </p:sp>
        <p:sp>
          <p:nvSpPr>
            <p:cNvPr id="5" name="5 CuadroTexto"/>
            <p:cNvSpPr/>
            <p:nvPr/>
          </p:nvSpPr>
          <p:spPr>
            <a:xfrm>
              <a:off x="500040" y="3500279"/>
              <a:ext cx="8072279" cy="19198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5000" rIns="90000" bIns="45000" anchor="t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s-UY" sz="2000" b="1" i="0" u="none" strike="noStrike" kern="1200" spc="0" dirty="0">
                  <a:ln>
                    <a:noFill/>
                  </a:ln>
                  <a:solidFill>
                    <a:srgbClr val="C00000"/>
                  </a:solidFill>
                  <a:latin typeface="Arial" pitchFamily="18"/>
                  <a:ea typeface="Microsoft YaHei" pitchFamily="2"/>
                  <a:cs typeface="Mangal" pitchFamily="2"/>
                </a:rPr>
                <a:t>Exposición: “El papel del Estado en el caso de la producción de cerdos en Uruguay”. Mesa de debate sobre Alianzas Público Privadas</a:t>
              </a:r>
            </a:p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s-UY" sz="2000" b="1" i="0" u="none" strike="noStrike" kern="1200" spc="0" dirty="0">
                <a:ln>
                  <a:noFill/>
                </a:ln>
                <a:solidFill>
                  <a:srgbClr val="C00000"/>
                </a:solidFill>
                <a:latin typeface="Arial" pitchFamily="18"/>
                <a:ea typeface="Microsoft YaHei" pitchFamily="2"/>
                <a:cs typeface="Mangal" pitchFamily="2"/>
              </a:endParaRPr>
            </a:p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s-UY" sz="2000" b="1" i="0" u="none" strike="noStrike" kern="1200" spc="0" dirty="0">
                  <a:ln>
                    <a:noFill/>
                  </a:ln>
                  <a:solidFill>
                    <a:srgbClr val="C00000"/>
                  </a:solidFill>
                  <a:latin typeface="Arial" pitchFamily="18"/>
                  <a:ea typeface="Microsoft YaHei" pitchFamily="2"/>
                  <a:cs typeface="Mangal" pitchFamily="2"/>
                </a:rPr>
                <a:t>Expositor: </a:t>
              </a:r>
              <a:r>
                <a:rPr lang="es-UY" sz="2000" b="1" i="0" u="none" strike="noStrike" kern="1200" spc="0" dirty="0" err="1">
                  <a:ln>
                    <a:noFill/>
                  </a:ln>
                  <a:solidFill>
                    <a:srgbClr val="C00000"/>
                  </a:solidFill>
                  <a:latin typeface="Arial" pitchFamily="18"/>
                  <a:ea typeface="Microsoft YaHei" pitchFamily="2"/>
                  <a:cs typeface="Mangal" pitchFamily="2"/>
                </a:rPr>
                <a:t>Alvaro</a:t>
              </a:r>
              <a:r>
                <a:rPr lang="es-UY" sz="2000" b="1" i="0" u="none" strike="noStrike" kern="1200" spc="0" dirty="0">
                  <a:ln>
                    <a:noFill/>
                  </a:ln>
                  <a:solidFill>
                    <a:srgbClr val="C00000"/>
                  </a:solidFill>
                  <a:latin typeface="Arial" pitchFamily="18"/>
                  <a:ea typeface="Microsoft YaHei" pitchFamily="2"/>
                  <a:cs typeface="Mangal" pitchFamily="2"/>
                </a:rPr>
                <a:t> </a:t>
              </a:r>
              <a:r>
                <a:rPr lang="es-UY" sz="2000" b="1" i="0" u="none" strike="noStrike" kern="1200" spc="0" dirty="0" err="1">
                  <a:ln>
                    <a:noFill/>
                  </a:ln>
                  <a:solidFill>
                    <a:srgbClr val="C00000"/>
                  </a:solidFill>
                  <a:latin typeface="Arial" pitchFamily="18"/>
                  <a:ea typeface="Microsoft YaHei" pitchFamily="2"/>
                  <a:cs typeface="Mangal" pitchFamily="2"/>
                </a:rPr>
                <a:t>Cavallero</a:t>
              </a:r>
              <a:endParaRPr lang="es-UY" sz="2000" b="1" i="0" u="none" strike="noStrike" kern="1200" spc="0" dirty="0">
                <a:ln>
                  <a:noFill/>
                </a:ln>
                <a:solidFill>
                  <a:srgbClr val="C00000"/>
                </a:solidFill>
                <a:latin typeface="Arial" pitchFamily="18"/>
                <a:ea typeface="Microsoft YaHei" pitchFamily="2"/>
                <a:cs typeface="Mangal" pitchFamily="2"/>
              </a:endParaRPr>
            </a:p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s-UY" sz="2000" b="1" i="0" u="none" strike="noStrike" kern="1200" spc="0" dirty="0">
                  <a:ln>
                    <a:noFill/>
                  </a:ln>
                  <a:solidFill>
                    <a:srgbClr val="C00000"/>
                  </a:solidFill>
                  <a:latin typeface="Arial" pitchFamily="18"/>
                  <a:ea typeface="Microsoft YaHei" pitchFamily="2"/>
                  <a:cs typeface="Mangal" pitchFamily="2"/>
                </a:rPr>
                <a:t>CALUPROCERD, Uruguay</a:t>
              </a:r>
            </a:p>
          </p:txBody>
        </p:sp>
      </p:grpSp>
      <p:pic>
        <p:nvPicPr>
          <p:cNvPr id="6" name="8 Imagen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331639" y="5929199"/>
            <a:ext cx="6714720" cy="92843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" name="Agrupar 11"/>
          <p:cNvGrpSpPr/>
          <p:nvPr/>
        </p:nvGrpSpPr>
        <p:grpSpPr>
          <a:xfrm>
            <a:off x="107640" y="0"/>
            <a:ext cx="5919119" cy="1657079"/>
            <a:chOff x="107640" y="0"/>
            <a:chExt cx="5919119" cy="1657079"/>
          </a:xfrm>
        </p:grpSpPr>
        <p:pic>
          <p:nvPicPr>
            <p:cNvPr id="8" name="Imagen 3"/>
            <p:cNvPicPr>
              <a:picLocks noChangeAspect="1"/>
            </p:cNvPicPr>
            <p:nvPr/>
          </p:nvPicPr>
          <p:blipFill>
            <a:blip r:embed="rId4">
              <a:lum/>
              <a:alphaModFix/>
            </a:blip>
            <a:srcRect/>
            <a:stretch>
              <a:fillRect/>
            </a:stretch>
          </p:blipFill>
          <p:spPr>
            <a:xfrm>
              <a:off x="107640" y="404640"/>
              <a:ext cx="5040359" cy="12524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Imagen 10"/>
            <p:cNvPicPr>
              <a:picLocks noChangeAspect="1"/>
            </p:cNvPicPr>
            <p:nvPr/>
          </p:nvPicPr>
          <p:blipFill>
            <a:blip r:embed="rId5">
              <a:lum/>
              <a:alphaModFix/>
            </a:blip>
            <a:srcRect/>
            <a:stretch>
              <a:fillRect/>
            </a:stretch>
          </p:blipFill>
          <p:spPr>
            <a:xfrm>
              <a:off x="107640" y="0"/>
              <a:ext cx="5919119" cy="36539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" name="Rectángulo 12"/>
          <p:cNvSpPr/>
          <p:nvPr/>
        </p:nvSpPr>
        <p:spPr>
          <a:xfrm>
            <a:off x="1490760" y="1700639"/>
            <a:ext cx="1544760" cy="3337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s-UY" sz="1600" b="0" i="0" u="none" strike="noStrike" kern="1200" spc="0">
                <a:ln>
                  <a:noFill/>
                </a:ln>
                <a:solidFill>
                  <a:srgbClr val="376092"/>
                </a:solidFill>
                <a:latin typeface="Calibri" pitchFamily="18"/>
                <a:ea typeface="Microsoft YaHei" pitchFamily="2"/>
                <a:cs typeface="Mangal" pitchFamily="2"/>
              </a:rPr>
              <a:t>FTG/RF-1329-RG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1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1"/>
            <a:ext cx="9629570" cy="6871916"/>
          </a:xfrm>
          <a:prstGeom prst="rect">
            <a:avLst/>
          </a:prstGeom>
        </p:spPr>
      </p:pic>
      <p:grpSp>
        <p:nvGrpSpPr>
          <p:cNvPr id="2" name="Agrupar 13"/>
          <p:cNvGrpSpPr/>
          <p:nvPr/>
        </p:nvGrpSpPr>
        <p:grpSpPr>
          <a:xfrm>
            <a:off x="27720" y="0"/>
            <a:ext cx="8873638" cy="6740999"/>
            <a:chOff x="27720" y="0"/>
            <a:chExt cx="8873638" cy="6740999"/>
          </a:xfrm>
        </p:grpSpPr>
        <p:pic>
          <p:nvPicPr>
            <p:cNvPr id="3" name="Imagen 9"/>
            <p:cNvPicPr>
              <a:picLocks noChangeAspect="1"/>
            </p:cNvPicPr>
            <p:nvPr/>
          </p:nvPicPr>
          <p:blipFill>
            <a:blip r:embed="rId4">
              <a:lum/>
              <a:alphaModFix/>
            </a:blip>
            <a:srcRect/>
            <a:stretch>
              <a:fillRect/>
            </a:stretch>
          </p:blipFill>
          <p:spPr>
            <a:xfrm>
              <a:off x="27720" y="0"/>
              <a:ext cx="5919119" cy="3653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" name="Imagen 10"/>
            <p:cNvPicPr>
              <a:picLocks noChangeAspect="1"/>
            </p:cNvPicPr>
            <p:nvPr/>
          </p:nvPicPr>
          <p:blipFill>
            <a:blip r:embed="rId5">
              <a:lum/>
              <a:alphaModFix/>
            </a:blip>
            <a:srcRect/>
            <a:stretch>
              <a:fillRect/>
            </a:stretch>
          </p:blipFill>
          <p:spPr>
            <a:xfrm>
              <a:off x="8244359" y="6021359"/>
              <a:ext cx="656999" cy="7196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" name="Imagen 12"/>
            <p:cNvPicPr>
              <a:picLocks noChangeAspect="1"/>
            </p:cNvPicPr>
            <p:nvPr/>
          </p:nvPicPr>
          <p:blipFill>
            <a:blip r:embed="rId6">
              <a:lum/>
              <a:alphaModFix/>
            </a:blip>
            <a:srcRect/>
            <a:stretch>
              <a:fillRect/>
            </a:stretch>
          </p:blipFill>
          <p:spPr>
            <a:xfrm>
              <a:off x="107640" y="491760"/>
              <a:ext cx="863639" cy="84887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" name="7 Marcador de contenido"/>
          <p:cNvSpPr txBox="1">
            <a:spLocks noGrp="1"/>
          </p:cNvSpPr>
          <p:nvPr>
            <p:ph type="body" idx="4294967295"/>
          </p:nvPr>
        </p:nvSpPr>
        <p:spPr>
          <a:xfrm>
            <a:off x="457200" y="1600200"/>
            <a:ext cx="8444158" cy="4525559"/>
          </a:xfrm>
        </p:spPr>
        <p:txBody>
          <a:bodyPr/>
          <a:lstStyle>
            <a:defPPr marL="432000" lvl="0" indent="-324000" algn="l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s-ES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lvl="0" indent="-324000" algn="l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s-ES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es-ES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es-E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es-E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es-E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1999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E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3999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E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E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E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>
              <a:buNone/>
            </a:pPr>
            <a:r>
              <a:rPr lang="es-ES" dirty="0" smtClean="0">
                <a:latin typeface="" pitchFamily="18"/>
              </a:rPr>
              <a:t>		</a:t>
            </a:r>
            <a:endParaRPr lang="es-ES" sz="2400" dirty="0">
              <a:latin typeface="" pitchFamily="18"/>
            </a:endParaRPr>
          </a:p>
        </p:txBody>
      </p:sp>
      <p:sp>
        <p:nvSpPr>
          <p:cNvPr id="7" name="1 Título"/>
          <p:cNvSpPr txBox="1">
            <a:spLocks noGrp="1"/>
          </p:cNvSpPr>
          <p:nvPr>
            <p:ph type="title" idx="4294967295"/>
          </p:nvPr>
        </p:nvSpPr>
        <p:spPr>
          <a:xfrm>
            <a:off x="914400" y="428760"/>
            <a:ext cx="6825952" cy="1142639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l">
              <a:buNone/>
            </a:pPr>
            <a:r>
              <a:rPr lang="es-ES" sz="2400" b="1" dirty="0">
                <a:solidFill>
                  <a:srgbClr val="C00000"/>
                </a:solidFill>
              </a:rPr>
              <a:t>“El papel del Estado en el caso de la producción de cerdos en Uruguay”</a:t>
            </a:r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78" y="6021359"/>
            <a:ext cx="758015" cy="620688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1720" y="491760"/>
            <a:ext cx="909638" cy="804863"/>
          </a:xfrm>
          <a:prstGeom prst="rect">
            <a:avLst/>
          </a:prstGeom>
        </p:spPr>
      </p:pic>
      <p:graphicFrame>
        <p:nvGraphicFramePr>
          <p:cNvPr id="10" name="9 Diagrama"/>
          <p:cNvGraphicFramePr/>
          <p:nvPr>
            <p:extLst>
              <p:ext uri="{D42A27DB-BD31-4B8C-83A1-F6EECF244321}">
                <p14:modId xmlns:p14="http://schemas.microsoft.com/office/powerpoint/2010/main" val="1932249737"/>
              </p:ext>
            </p:extLst>
          </p:nvPr>
        </p:nvGraphicFramePr>
        <p:xfrm>
          <a:off x="1969961" y="2832825"/>
          <a:ext cx="5184576" cy="38388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11" name="10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191" y="2996952"/>
            <a:ext cx="767016" cy="678668"/>
          </a:xfrm>
          <a:prstGeom prst="rect">
            <a:avLst/>
          </a:prstGeom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4146774"/>
            <a:ext cx="758015" cy="620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3 Marcador de contenid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1492774"/>
              </p:ext>
            </p:extLst>
          </p:nvPr>
        </p:nvGraphicFramePr>
        <p:xfrm>
          <a:off x="-756592" y="-171400"/>
          <a:ext cx="9203131" cy="68134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" name="Agrupar 13"/>
          <p:cNvGrpSpPr/>
          <p:nvPr/>
        </p:nvGrpSpPr>
        <p:grpSpPr>
          <a:xfrm>
            <a:off x="27720" y="0"/>
            <a:ext cx="8873638" cy="6740999"/>
            <a:chOff x="27720" y="0"/>
            <a:chExt cx="8873638" cy="6740999"/>
          </a:xfrm>
        </p:grpSpPr>
        <p:pic>
          <p:nvPicPr>
            <p:cNvPr id="3" name="Imagen 9"/>
            <p:cNvPicPr>
              <a:picLocks noChangeAspect="1"/>
            </p:cNvPicPr>
            <p:nvPr/>
          </p:nvPicPr>
          <p:blipFill>
            <a:blip r:embed="rId8">
              <a:lum/>
              <a:alphaModFix/>
            </a:blip>
            <a:srcRect/>
            <a:stretch>
              <a:fillRect/>
            </a:stretch>
          </p:blipFill>
          <p:spPr>
            <a:xfrm>
              <a:off x="27720" y="0"/>
              <a:ext cx="5919119" cy="3653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" name="Imagen 10"/>
            <p:cNvPicPr>
              <a:picLocks noChangeAspect="1"/>
            </p:cNvPicPr>
            <p:nvPr/>
          </p:nvPicPr>
          <p:blipFill>
            <a:blip r:embed="rId9">
              <a:lum/>
              <a:alphaModFix/>
            </a:blip>
            <a:srcRect/>
            <a:stretch>
              <a:fillRect/>
            </a:stretch>
          </p:blipFill>
          <p:spPr>
            <a:xfrm>
              <a:off x="8244359" y="6021359"/>
              <a:ext cx="656999" cy="7196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" name="Imagen 12"/>
            <p:cNvPicPr>
              <a:picLocks noChangeAspect="1"/>
            </p:cNvPicPr>
            <p:nvPr/>
          </p:nvPicPr>
          <p:blipFill>
            <a:blip r:embed="rId10">
              <a:lum/>
              <a:alphaModFix/>
            </a:blip>
            <a:srcRect/>
            <a:stretch>
              <a:fillRect/>
            </a:stretch>
          </p:blipFill>
          <p:spPr>
            <a:xfrm>
              <a:off x="107640" y="491760"/>
              <a:ext cx="863639" cy="84887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" name="7 Marcador de contenido"/>
          <p:cNvSpPr txBox="1">
            <a:spLocks noGrp="1"/>
          </p:cNvSpPr>
          <p:nvPr>
            <p:ph type="body" idx="4294967295"/>
          </p:nvPr>
        </p:nvSpPr>
        <p:spPr>
          <a:xfrm>
            <a:off x="5580112" y="1600200"/>
            <a:ext cx="3321246" cy="5041847"/>
          </a:xfrm>
        </p:spPr>
        <p:txBody>
          <a:bodyPr/>
          <a:lstStyle>
            <a:defPPr marL="432000" lvl="0" indent="-324000" algn="l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s-ES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lvl="0" indent="-324000" algn="l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s-ES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es-ES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es-E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es-E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es-E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1999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E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3999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E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E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E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>
              <a:buNone/>
            </a:pPr>
            <a:r>
              <a:rPr lang="es-ES" dirty="0" smtClean="0">
                <a:latin typeface="" pitchFamily="18"/>
              </a:rPr>
              <a:t>		  16 grupos</a:t>
            </a:r>
          </a:p>
          <a:p>
            <a:pPr lvl="0">
              <a:buNone/>
            </a:pPr>
            <a:r>
              <a:rPr lang="es-ES" dirty="0" smtClean="0">
                <a:latin typeface="" pitchFamily="18"/>
              </a:rPr>
              <a:t>		  14 Dptos.</a:t>
            </a:r>
          </a:p>
          <a:p>
            <a:pPr lvl="0">
              <a:buNone/>
            </a:pPr>
            <a:endParaRPr lang="es-ES" dirty="0">
              <a:latin typeface="" pitchFamily="18"/>
            </a:endParaRPr>
          </a:p>
          <a:p>
            <a:pPr lvl="0">
              <a:buNone/>
            </a:pPr>
            <a:endParaRPr lang="es-ES" dirty="0" smtClean="0">
              <a:latin typeface="" pitchFamily="18"/>
            </a:endParaRPr>
          </a:p>
          <a:p>
            <a:pPr lvl="0">
              <a:buNone/>
            </a:pPr>
            <a:endParaRPr lang="es-ES" dirty="0">
              <a:latin typeface="" pitchFamily="18"/>
            </a:endParaRPr>
          </a:p>
          <a:p>
            <a:pPr lvl="0">
              <a:buNone/>
            </a:pPr>
            <a:r>
              <a:rPr lang="es-ES" dirty="0" smtClean="0">
                <a:latin typeface="" pitchFamily="18"/>
              </a:rPr>
              <a:t>            </a:t>
            </a:r>
            <a:r>
              <a:rPr lang="es-ES" dirty="0">
                <a:latin typeface="" pitchFamily="18"/>
              </a:rPr>
              <a:t>	</a:t>
            </a:r>
            <a:r>
              <a:rPr lang="es-ES" dirty="0" smtClean="0">
                <a:latin typeface="" pitchFamily="18"/>
              </a:rPr>
              <a:t>	          	236 productores</a:t>
            </a:r>
            <a:endParaRPr lang="es-ES" dirty="0">
              <a:latin typeface="" pitchFamily="18"/>
            </a:endParaRPr>
          </a:p>
        </p:txBody>
      </p:sp>
      <p:sp>
        <p:nvSpPr>
          <p:cNvPr id="7" name="1 Título"/>
          <p:cNvSpPr txBox="1">
            <a:spLocks noGrp="1"/>
          </p:cNvSpPr>
          <p:nvPr>
            <p:ph type="title" idx="4294967295"/>
          </p:nvPr>
        </p:nvSpPr>
        <p:spPr>
          <a:xfrm>
            <a:off x="914400" y="428760"/>
            <a:ext cx="6825952" cy="1142639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l">
              <a:buNone/>
            </a:pPr>
            <a:r>
              <a:rPr lang="es-ES" sz="2400" b="1" dirty="0">
                <a:solidFill>
                  <a:srgbClr val="C00000"/>
                </a:solidFill>
              </a:rPr>
              <a:t>“El papel del Estado en el caso de la producción de cerdos en Uruguay”</a:t>
            </a:r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78" y="6021359"/>
            <a:ext cx="758015" cy="620688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1720" y="491760"/>
            <a:ext cx="909638" cy="804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3973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3"/>
          <p:cNvGrpSpPr/>
          <p:nvPr/>
        </p:nvGrpSpPr>
        <p:grpSpPr>
          <a:xfrm>
            <a:off x="27720" y="0"/>
            <a:ext cx="8873638" cy="6740999"/>
            <a:chOff x="27720" y="0"/>
            <a:chExt cx="8873638" cy="6740999"/>
          </a:xfrm>
        </p:grpSpPr>
        <p:pic>
          <p:nvPicPr>
            <p:cNvPr id="3" name="Imagen 9"/>
            <p:cNvPicPr>
              <a:picLocks noChangeAspect="1"/>
            </p:cNvPicPr>
            <p:nvPr/>
          </p:nvPicPr>
          <p:blipFill>
            <a:blip r:embed="rId3">
              <a:lum/>
              <a:alphaModFix/>
            </a:blip>
            <a:srcRect/>
            <a:stretch>
              <a:fillRect/>
            </a:stretch>
          </p:blipFill>
          <p:spPr>
            <a:xfrm>
              <a:off x="27720" y="0"/>
              <a:ext cx="5919119" cy="3653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" name="Imagen 10"/>
            <p:cNvPicPr>
              <a:picLocks noChangeAspect="1"/>
            </p:cNvPicPr>
            <p:nvPr/>
          </p:nvPicPr>
          <p:blipFill>
            <a:blip r:embed="rId4">
              <a:lum/>
              <a:alphaModFix/>
            </a:blip>
            <a:srcRect/>
            <a:stretch>
              <a:fillRect/>
            </a:stretch>
          </p:blipFill>
          <p:spPr>
            <a:xfrm>
              <a:off x="8244359" y="6021359"/>
              <a:ext cx="656999" cy="7196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" name="Imagen 12"/>
            <p:cNvPicPr>
              <a:picLocks noChangeAspect="1"/>
            </p:cNvPicPr>
            <p:nvPr/>
          </p:nvPicPr>
          <p:blipFill>
            <a:blip r:embed="rId5">
              <a:lum/>
              <a:alphaModFix/>
            </a:blip>
            <a:srcRect/>
            <a:stretch>
              <a:fillRect/>
            </a:stretch>
          </p:blipFill>
          <p:spPr>
            <a:xfrm>
              <a:off x="107640" y="491760"/>
              <a:ext cx="863639" cy="84887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" name="7 Marcador de contenido"/>
          <p:cNvSpPr txBox="1">
            <a:spLocks noGrp="1"/>
          </p:cNvSpPr>
          <p:nvPr>
            <p:ph type="body" idx="4294967295"/>
          </p:nvPr>
        </p:nvSpPr>
        <p:spPr>
          <a:xfrm>
            <a:off x="457200" y="1124744"/>
            <a:ext cx="8115658" cy="5001015"/>
          </a:xfrm>
        </p:spPr>
        <p:txBody>
          <a:bodyPr/>
          <a:lstStyle>
            <a:defPPr marL="432000" lvl="0" indent="-324000" algn="l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s-ES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lvl="0" indent="-324000" algn="l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s-ES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es-ES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es-E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es-E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es-E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1999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E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3999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E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E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E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>
              <a:buNone/>
            </a:pPr>
            <a:endParaRPr lang="es-ES" dirty="0">
              <a:latin typeface="" pitchFamily="18"/>
            </a:endParaRPr>
          </a:p>
        </p:txBody>
      </p:sp>
      <p:sp>
        <p:nvSpPr>
          <p:cNvPr id="7" name="1 Título"/>
          <p:cNvSpPr txBox="1">
            <a:spLocks noGrp="1"/>
          </p:cNvSpPr>
          <p:nvPr>
            <p:ph type="title" idx="4294967295"/>
          </p:nvPr>
        </p:nvSpPr>
        <p:spPr>
          <a:xfrm>
            <a:off x="914400" y="428760"/>
            <a:ext cx="6825952" cy="1142639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l">
              <a:buNone/>
            </a:pPr>
            <a:r>
              <a:rPr lang="es-ES" sz="2400" b="1" dirty="0">
                <a:solidFill>
                  <a:srgbClr val="C00000"/>
                </a:solidFill>
              </a:rPr>
              <a:t>“El papel del Estado en el caso de la producción de cerdos en Uruguay”</a:t>
            </a:r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78" y="6021359"/>
            <a:ext cx="758015" cy="620688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1720" y="491760"/>
            <a:ext cx="909638" cy="804863"/>
          </a:xfrm>
          <a:prstGeom prst="rect">
            <a:avLst/>
          </a:prstGeom>
        </p:spPr>
      </p:pic>
      <p:graphicFrame>
        <p:nvGraphicFramePr>
          <p:cNvPr id="10" name="9 Diagrama"/>
          <p:cNvGraphicFramePr/>
          <p:nvPr>
            <p:extLst>
              <p:ext uri="{D42A27DB-BD31-4B8C-83A1-F6EECF244321}">
                <p14:modId xmlns:p14="http://schemas.microsoft.com/office/powerpoint/2010/main" val="2087095592"/>
              </p:ext>
            </p:extLst>
          </p:nvPr>
        </p:nvGraphicFramePr>
        <p:xfrm>
          <a:off x="620885" y="1340639"/>
          <a:ext cx="7623474" cy="49412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9833973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3"/>
          <p:cNvGrpSpPr/>
          <p:nvPr/>
        </p:nvGrpSpPr>
        <p:grpSpPr>
          <a:xfrm>
            <a:off x="27720" y="0"/>
            <a:ext cx="8873638" cy="6740999"/>
            <a:chOff x="27720" y="0"/>
            <a:chExt cx="8873638" cy="6740999"/>
          </a:xfrm>
        </p:grpSpPr>
        <p:pic>
          <p:nvPicPr>
            <p:cNvPr id="3" name="Imagen 9"/>
            <p:cNvPicPr>
              <a:picLocks noChangeAspect="1"/>
            </p:cNvPicPr>
            <p:nvPr/>
          </p:nvPicPr>
          <p:blipFill>
            <a:blip r:embed="rId3">
              <a:lum/>
              <a:alphaModFix/>
            </a:blip>
            <a:srcRect/>
            <a:stretch>
              <a:fillRect/>
            </a:stretch>
          </p:blipFill>
          <p:spPr>
            <a:xfrm>
              <a:off x="27720" y="0"/>
              <a:ext cx="5919119" cy="3653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" name="Imagen 10"/>
            <p:cNvPicPr>
              <a:picLocks noChangeAspect="1"/>
            </p:cNvPicPr>
            <p:nvPr/>
          </p:nvPicPr>
          <p:blipFill>
            <a:blip r:embed="rId4">
              <a:lum/>
              <a:alphaModFix/>
            </a:blip>
            <a:srcRect/>
            <a:stretch>
              <a:fillRect/>
            </a:stretch>
          </p:blipFill>
          <p:spPr>
            <a:xfrm>
              <a:off x="8244359" y="6021359"/>
              <a:ext cx="656999" cy="7196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" name="Imagen 12"/>
            <p:cNvPicPr>
              <a:picLocks noChangeAspect="1"/>
            </p:cNvPicPr>
            <p:nvPr/>
          </p:nvPicPr>
          <p:blipFill>
            <a:blip r:embed="rId5">
              <a:lum/>
              <a:alphaModFix/>
            </a:blip>
            <a:srcRect/>
            <a:stretch>
              <a:fillRect/>
            </a:stretch>
          </p:blipFill>
          <p:spPr>
            <a:xfrm>
              <a:off x="107640" y="491760"/>
              <a:ext cx="863639" cy="84887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" name="1 Título"/>
          <p:cNvSpPr txBox="1">
            <a:spLocks noGrp="1"/>
          </p:cNvSpPr>
          <p:nvPr>
            <p:ph type="title" idx="4294967295"/>
          </p:nvPr>
        </p:nvSpPr>
        <p:spPr>
          <a:xfrm rot="16200000">
            <a:off x="-1368419" y="3057240"/>
            <a:ext cx="6273603" cy="1142639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l">
              <a:buNone/>
            </a:pPr>
            <a:r>
              <a:rPr lang="es-ES" sz="2400" b="1" dirty="0">
                <a:solidFill>
                  <a:srgbClr val="C00000"/>
                </a:solidFill>
              </a:rPr>
              <a:t>“El papel del Estado en el caso de la producción de cerdos en Uruguay”</a:t>
            </a:r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78" y="6021359"/>
            <a:ext cx="758015" cy="620688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1720" y="491760"/>
            <a:ext cx="909638" cy="804863"/>
          </a:xfrm>
          <a:prstGeom prst="rect">
            <a:avLst/>
          </a:prstGeom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895" y="444974"/>
            <a:ext cx="5838825" cy="629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3973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361" y="1475234"/>
            <a:ext cx="9361361" cy="5265765"/>
          </a:xfrm>
          <a:prstGeom prst="rect">
            <a:avLst/>
          </a:prstGeom>
        </p:spPr>
      </p:pic>
      <p:grpSp>
        <p:nvGrpSpPr>
          <p:cNvPr id="2" name="Agrupar 13"/>
          <p:cNvGrpSpPr/>
          <p:nvPr/>
        </p:nvGrpSpPr>
        <p:grpSpPr>
          <a:xfrm>
            <a:off x="27720" y="0"/>
            <a:ext cx="8873638" cy="6740999"/>
            <a:chOff x="27720" y="0"/>
            <a:chExt cx="8873638" cy="6740999"/>
          </a:xfrm>
        </p:grpSpPr>
        <p:pic>
          <p:nvPicPr>
            <p:cNvPr id="3" name="Imagen 9"/>
            <p:cNvPicPr>
              <a:picLocks noChangeAspect="1"/>
            </p:cNvPicPr>
            <p:nvPr/>
          </p:nvPicPr>
          <p:blipFill>
            <a:blip r:embed="rId4">
              <a:lum/>
              <a:alphaModFix/>
            </a:blip>
            <a:srcRect/>
            <a:stretch>
              <a:fillRect/>
            </a:stretch>
          </p:blipFill>
          <p:spPr>
            <a:xfrm>
              <a:off x="27720" y="0"/>
              <a:ext cx="5919119" cy="3653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" name="Imagen 10"/>
            <p:cNvPicPr>
              <a:picLocks noChangeAspect="1"/>
            </p:cNvPicPr>
            <p:nvPr/>
          </p:nvPicPr>
          <p:blipFill>
            <a:blip r:embed="rId5">
              <a:lum/>
              <a:alphaModFix/>
            </a:blip>
            <a:srcRect/>
            <a:stretch>
              <a:fillRect/>
            </a:stretch>
          </p:blipFill>
          <p:spPr>
            <a:xfrm>
              <a:off x="8244359" y="6021359"/>
              <a:ext cx="656999" cy="7196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" name="Imagen 12"/>
            <p:cNvPicPr>
              <a:picLocks noChangeAspect="1"/>
            </p:cNvPicPr>
            <p:nvPr/>
          </p:nvPicPr>
          <p:blipFill>
            <a:blip r:embed="rId6">
              <a:lum/>
              <a:alphaModFix/>
            </a:blip>
            <a:srcRect/>
            <a:stretch>
              <a:fillRect/>
            </a:stretch>
          </p:blipFill>
          <p:spPr>
            <a:xfrm>
              <a:off x="107640" y="491760"/>
              <a:ext cx="863639" cy="84887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" name="7 Marcador de contenido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lvl="0" indent="-324000" algn="l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s-ES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lvl="0" indent="-324000" algn="l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s-ES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es-ES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es-E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es-E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es-E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1999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E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3999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E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E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E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>
              <a:buNone/>
            </a:pPr>
            <a:endParaRPr lang="es-ES" dirty="0">
              <a:latin typeface="" pitchFamily="18"/>
            </a:endParaRPr>
          </a:p>
        </p:txBody>
      </p:sp>
      <p:sp>
        <p:nvSpPr>
          <p:cNvPr id="7" name="1 Título"/>
          <p:cNvSpPr txBox="1">
            <a:spLocks noGrp="1"/>
          </p:cNvSpPr>
          <p:nvPr>
            <p:ph type="title" idx="4294967295"/>
          </p:nvPr>
        </p:nvSpPr>
        <p:spPr>
          <a:xfrm>
            <a:off x="914400" y="428760"/>
            <a:ext cx="6825952" cy="1142639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l">
              <a:buNone/>
            </a:pPr>
            <a:r>
              <a:rPr lang="es-ES" sz="2400" b="1" dirty="0">
                <a:solidFill>
                  <a:srgbClr val="C00000"/>
                </a:solidFill>
              </a:rPr>
              <a:t>“El papel del Estado en el caso de la producción de cerdos en Uruguay”</a:t>
            </a:r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78" y="6021359"/>
            <a:ext cx="758015" cy="620688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1720" y="491760"/>
            <a:ext cx="909638" cy="804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3973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uchas gracias&#10;Nombre&#10;Ma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3"/>
          <p:cNvGrpSpPr/>
          <p:nvPr/>
        </p:nvGrpSpPr>
        <p:grpSpPr>
          <a:xfrm>
            <a:off x="27720" y="0"/>
            <a:ext cx="8873638" cy="6740999"/>
            <a:chOff x="27720" y="0"/>
            <a:chExt cx="8873638" cy="6740999"/>
          </a:xfrm>
        </p:grpSpPr>
        <p:pic>
          <p:nvPicPr>
            <p:cNvPr id="3" name="Imagen 4"/>
            <p:cNvPicPr>
              <a:picLocks noChangeAspect="1"/>
            </p:cNvPicPr>
            <p:nvPr/>
          </p:nvPicPr>
          <p:blipFill>
            <a:blip r:embed="rId3">
              <a:lum/>
              <a:alphaModFix/>
            </a:blip>
            <a:srcRect/>
            <a:stretch>
              <a:fillRect/>
            </a:stretch>
          </p:blipFill>
          <p:spPr>
            <a:xfrm>
              <a:off x="27720" y="0"/>
              <a:ext cx="5919119" cy="3653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" name="Imagen 5"/>
            <p:cNvPicPr>
              <a:picLocks noChangeAspect="1"/>
            </p:cNvPicPr>
            <p:nvPr/>
          </p:nvPicPr>
          <p:blipFill>
            <a:blip r:embed="rId4">
              <a:lum/>
              <a:alphaModFix/>
            </a:blip>
            <a:srcRect/>
            <a:stretch>
              <a:fillRect/>
            </a:stretch>
          </p:blipFill>
          <p:spPr>
            <a:xfrm>
              <a:off x="8244359" y="6021359"/>
              <a:ext cx="656999" cy="7196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" name="Imagen 6"/>
            <p:cNvPicPr>
              <a:picLocks noChangeAspect="1"/>
            </p:cNvPicPr>
            <p:nvPr/>
          </p:nvPicPr>
          <p:blipFill>
            <a:blip r:embed="rId5">
              <a:lum/>
              <a:alphaModFix/>
            </a:blip>
            <a:srcRect/>
            <a:stretch>
              <a:fillRect/>
            </a:stretch>
          </p:blipFill>
          <p:spPr>
            <a:xfrm>
              <a:off x="107640" y="491760"/>
              <a:ext cx="863639" cy="84887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" name="Título 7"/>
          <p:cNvSpPr txBox="1">
            <a:spLocks noGrp="1"/>
          </p:cNvSpPr>
          <p:nvPr>
            <p:ph type="title" idx="4294967295"/>
          </p:nvPr>
        </p:nvSpPr>
        <p:spPr>
          <a:xfrm>
            <a:off x="1475655" y="2492999"/>
            <a:ext cx="7293223" cy="1142639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s-ES" dirty="0"/>
              <a:t>Muchas gracias</a:t>
            </a:r>
            <a:br>
              <a:rPr lang="es-ES" dirty="0"/>
            </a:br>
            <a:r>
              <a:rPr lang="es-ES" dirty="0" smtClean="0"/>
              <a:t>Álvaro </a:t>
            </a:r>
            <a:r>
              <a:rPr lang="es-ES" dirty="0" err="1" smtClean="0"/>
              <a:t>Cavallero</a:t>
            </a:r>
            <a:r>
              <a:rPr lang="es-ES" dirty="0"/>
              <a:t/>
            </a:r>
            <a:br>
              <a:rPr lang="es-ES" dirty="0"/>
            </a:br>
            <a:r>
              <a:rPr lang="es-ES" dirty="0" smtClean="0"/>
              <a:t>          </a:t>
            </a:r>
            <a:r>
              <a:rPr lang="es-ES" sz="3600" dirty="0" smtClean="0"/>
              <a:t>secretario@aupcerdo.com</a:t>
            </a:r>
            <a:endParaRPr lang="es-ES" sz="3600" dirty="0"/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1720" y="491760"/>
            <a:ext cx="909638" cy="804863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852936"/>
            <a:ext cx="1724992" cy="1584176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78" y="6021359"/>
            <a:ext cx="758015" cy="620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determin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edeterminado 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190</Words>
  <Application>Microsoft Office PowerPoint</Application>
  <PresentationFormat>Presentación en pantalla (4:3)</PresentationFormat>
  <Paragraphs>47</Paragraphs>
  <Slides>7</Slides>
  <Notes>7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7</vt:i4>
      </vt:variant>
    </vt:vector>
  </HeadingPairs>
  <TitlesOfParts>
    <vt:vector size="9" baseType="lpstr">
      <vt:lpstr>Predeterminado</vt:lpstr>
      <vt:lpstr>Predeterminado 1</vt:lpstr>
      <vt:lpstr>Presentación de PowerPoint</vt:lpstr>
      <vt:lpstr>“El papel del Estado en el caso de la producción de cerdos en Uruguay”</vt:lpstr>
      <vt:lpstr>“El papel del Estado en el caso de la producción de cerdos en Uruguay”</vt:lpstr>
      <vt:lpstr>“El papel del Estado en el caso de la producción de cerdos en Uruguay”</vt:lpstr>
      <vt:lpstr>“El papel del Estado en el caso de la producción de cerdos en Uruguay”</vt:lpstr>
      <vt:lpstr>“El papel del Estado en el caso de la producción de cerdos en Uruguay”</vt:lpstr>
      <vt:lpstr>Muchas gracias Álvaro Cavallero           secretario@aupcerdo.com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Pablo Naya</dc:creator>
  <cp:lastModifiedBy>Pablo Naya</cp:lastModifiedBy>
  <cp:revision>8</cp:revision>
  <dcterms:modified xsi:type="dcterms:W3CDTF">2017-08-30T20:37:52Z</dcterms:modified>
</cp:coreProperties>
</file>